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256" r:id="rId3"/>
    <p:sldId id="258" r:id="rId5"/>
    <p:sldId id="269" r:id="rId6"/>
    <p:sldId id="282" r:id="rId7"/>
    <p:sldId id="288" r:id="rId8"/>
    <p:sldId id="285" r:id="rId9"/>
    <p:sldId id="263" r:id="rId10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F52"/>
    <a:srgbClr val="118DC5"/>
    <a:srgbClr val="002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6"/>
    <p:restoredTop sz="94643"/>
  </p:normalViewPr>
  <p:slideViewPr>
    <p:cSldViewPr snapToGrid="0">
      <p:cViewPr varScale="1">
        <p:scale>
          <a:sx n="115" d="100"/>
          <a:sy n="115" d="100"/>
        </p:scale>
        <p:origin x="240" y="296"/>
      </p:cViewPr>
      <p:guideLst>
        <p:guide orient="horz" pos="208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D8BC2-6754-5444-9962-C5F23D9A50F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F03299-B0F1-B644-9E7F-15258D339BB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png>
</file>

<file path=ppt/media/image4.jpeg>
</file>

<file path=ppt/media/image5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35CB319E-73AD-504C-AAAD-AB92CB88D3A7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等线" charset="-122"/>
                <a:ea typeface="等线" charset="-122"/>
                <a:cs typeface="等线" charset="-122"/>
              </a:defRPr>
            </a:lvl1pPr>
          </a:lstStyle>
          <a:p>
            <a:fld id="{85DF7834-612C-2F4A-8670-50306D72EEB4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charset="-122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charset="-122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charset="-122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charset="-122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等线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297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9pPr>
          </a:lstStyle>
          <a:p>
            <a:fld id="{9EF26AB4-52F1-7E43-9C43-7F91384564DA}" type="slidenum">
              <a:rPr lang="zh-CN" altLang="en-US">
                <a:latin typeface="等线" charset="-122"/>
                <a:ea typeface="等线" charset="-122"/>
              </a:rPr>
            </a:fld>
            <a:endParaRPr lang="zh-CN" altLang="en-US">
              <a:latin typeface="等线" charset="-122"/>
              <a:ea typeface="等线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9pPr>
          </a:lstStyle>
          <a:p>
            <a:fld id="{72F8E50B-AD62-EB41-A639-70EAAAA8468B}" type="slidenum">
              <a:rPr lang="zh-CN" altLang="en-US">
                <a:latin typeface="等线" charset="-122"/>
                <a:ea typeface="等线" charset="-122"/>
              </a:rPr>
            </a:fld>
            <a:endParaRPr lang="zh-CN" altLang="en-US">
              <a:latin typeface="等线" charset="-122"/>
              <a:ea typeface="等线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charset="-122"/>
                <a:ea typeface="等线" charset="-122"/>
              </a:rPr>
            </a:fld>
            <a:endParaRPr lang="zh-CN" altLang="en-US">
              <a:latin typeface="等线" charset="-122"/>
              <a:ea typeface="等线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charset="-122"/>
                <a:ea typeface="等线" charset="-122"/>
              </a:rPr>
            </a:fld>
            <a:endParaRPr lang="zh-CN" altLang="en-US">
              <a:latin typeface="等线" charset="-122"/>
              <a:ea typeface="等线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charset="-122"/>
                <a:ea typeface="等线" charset="-122"/>
              </a:rPr>
            </a:fld>
            <a:endParaRPr lang="zh-CN" altLang="en-US">
              <a:latin typeface="等线" charset="-122"/>
              <a:ea typeface="等线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9pPr>
          </a:lstStyle>
          <a:p>
            <a:fld id="{094A4037-C6BF-E245-B966-1974FBD383F7}" type="slidenum">
              <a:rPr lang="zh-CN" altLang="en-US">
                <a:latin typeface="等线" charset="-122"/>
                <a:ea typeface="等线" charset="-122"/>
              </a:rPr>
            </a:fld>
            <a:endParaRPr lang="zh-CN" altLang="en-US">
              <a:latin typeface="等线" charset="-122"/>
              <a:ea typeface="等线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9pPr>
          </a:lstStyle>
          <a:p>
            <a:fld id="{B5E33A0A-D1AD-844C-9A08-04CC1135FBEE}" type="slidenum">
              <a:rPr lang="zh-CN" altLang="en-US">
                <a:latin typeface="等线" charset="-122"/>
                <a:ea typeface="等线" charset="-122"/>
              </a:rPr>
            </a:fld>
            <a:endParaRPr lang="zh-CN" altLang="en-US">
              <a:latin typeface="等线" charset="-122"/>
              <a:ea typeface="等线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>
            <a:spLocks noGrp="1"/>
          </p:cNvSpPr>
          <p:nvPr>
            <p:ph type="pic" sz="quarter" idx="10"/>
          </p:nvPr>
        </p:nvSpPr>
        <p:spPr>
          <a:xfrm>
            <a:off x="1539401" y="1955802"/>
            <a:ext cx="9128598" cy="3035300"/>
          </a:xfrm>
          <a:custGeom>
            <a:avLst/>
            <a:gdLst>
              <a:gd name="connsiteX0" fmla="*/ 4647286 w 9128598"/>
              <a:gd name="connsiteY0" fmla="*/ 666285 h 3035300"/>
              <a:gd name="connsiteX1" fmla="*/ 6804955 w 9128598"/>
              <a:gd name="connsiteY1" fmla="*/ 666285 h 3035300"/>
              <a:gd name="connsiteX2" fmla="*/ 6804955 w 9128598"/>
              <a:gd name="connsiteY2" fmla="*/ 3035300 h 3035300"/>
              <a:gd name="connsiteX3" fmla="*/ 4647286 w 9128598"/>
              <a:gd name="connsiteY3" fmla="*/ 3035300 h 3035300"/>
              <a:gd name="connsiteX4" fmla="*/ 6970929 w 9128598"/>
              <a:gd name="connsiteY4" fmla="*/ 0 h 3035300"/>
              <a:gd name="connsiteX5" fmla="*/ 9128598 w 9128598"/>
              <a:gd name="connsiteY5" fmla="*/ 0 h 3035300"/>
              <a:gd name="connsiteX6" fmla="*/ 9128598 w 9128598"/>
              <a:gd name="connsiteY6" fmla="*/ 3035300 h 3035300"/>
              <a:gd name="connsiteX7" fmla="*/ 6970929 w 9128598"/>
              <a:gd name="connsiteY7" fmla="*/ 3035300 h 3035300"/>
              <a:gd name="connsiteX8" fmla="*/ 2323643 w 9128598"/>
              <a:gd name="connsiteY8" fmla="*/ 0 h 3035300"/>
              <a:gd name="connsiteX9" fmla="*/ 4481312 w 9128598"/>
              <a:gd name="connsiteY9" fmla="*/ 0 h 3035300"/>
              <a:gd name="connsiteX10" fmla="*/ 4481312 w 9128598"/>
              <a:gd name="connsiteY10" fmla="*/ 2421894 h 3035300"/>
              <a:gd name="connsiteX11" fmla="*/ 2323643 w 9128598"/>
              <a:gd name="connsiteY11" fmla="*/ 2421894 h 3035300"/>
              <a:gd name="connsiteX12" fmla="*/ 0 w 9128598"/>
              <a:gd name="connsiteY12" fmla="*/ 0 h 3035300"/>
              <a:gd name="connsiteX13" fmla="*/ 2157669 w 9128598"/>
              <a:gd name="connsiteY13" fmla="*/ 0 h 3035300"/>
              <a:gd name="connsiteX14" fmla="*/ 2157669 w 9128598"/>
              <a:gd name="connsiteY14" fmla="*/ 3035300 h 3035300"/>
              <a:gd name="connsiteX15" fmla="*/ 0 w 9128598"/>
              <a:gd name="connsiteY15" fmla="*/ 3035300 h 303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128598" h="3035300">
                <a:moveTo>
                  <a:pt x="4647286" y="666285"/>
                </a:moveTo>
                <a:lnTo>
                  <a:pt x="6804955" y="666285"/>
                </a:lnTo>
                <a:lnTo>
                  <a:pt x="6804955" y="3035300"/>
                </a:lnTo>
                <a:lnTo>
                  <a:pt x="4647286" y="3035300"/>
                </a:lnTo>
                <a:close/>
                <a:moveTo>
                  <a:pt x="6970929" y="0"/>
                </a:moveTo>
                <a:lnTo>
                  <a:pt x="9128598" y="0"/>
                </a:lnTo>
                <a:lnTo>
                  <a:pt x="9128598" y="3035300"/>
                </a:lnTo>
                <a:lnTo>
                  <a:pt x="6970929" y="3035300"/>
                </a:lnTo>
                <a:close/>
                <a:moveTo>
                  <a:pt x="2323643" y="0"/>
                </a:moveTo>
                <a:lnTo>
                  <a:pt x="4481312" y="0"/>
                </a:lnTo>
                <a:lnTo>
                  <a:pt x="4481312" y="2421894"/>
                </a:lnTo>
                <a:lnTo>
                  <a:pt x="2323643" y="2421894"/>
                </a:lnTo>
                <a:close/>
                <a:moveTo>
                  <a:pt x="0" y="0"/>
                </a:moveTo>
                <a:lnTo>
                  <a:pt x="2157669" y="0"/>
                </a:lnTo>
                <a:lnTo>
                  <a:pt x="2157669" y="3035300"/>
                </a:lnTo>
                <a:lnTo>
                  <a:pt x="0" y="30353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>
            <a:spLocks noGrp="1"/>
          </p:cNvSpPr>
          <p:nvPr>
            <p:ph type="pic" sz="quarter" idx="10"/>
          </p:nvPr>
        </p:nvSpPr>
        <p:spPr>
          <a:xfrm>
            <a:off x="695326" y="2032000"/>
            <a:ext cx="5802753" cy="3873500"/>
          </a:xfrm>
          <a:custGeom>
            <a:avLst/>
            <a:gdLst>
              <a:gd name="connsiteX0" fmla="*/ 0 w 5802753"/>
              <a:gd name="connsiteY0" fmla="*/ 0 h 3873500"/>
              <a:gd name="connsiteX1" fmla="*/ 5802753 w 5802753"/>
              <a:gd name="connsiteY1" fmla="*/ 0 h 3873500"/>
              <a:gd name="connsiteX2" fmla="*/ 5802753 w 5802753"/>
              <a:gd name="connsiteY2" fmla="*/ 3873500 h 3873500"/>
              <a:gd name="connsiteX3" fmla="*/ 0 w 5802753"/>
              <a:gd name="connsiteY3" fmla="*/ 3873500 h 387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2753" h="3873500">
                <a:moveTo>
                  <a:pt x="0" y="0"/>
                </a:moveTo>
                <a:lnTo>
                  <a:pt x="5802753" y="0"/>
                </a:lnTo>
                <a:lnTo>
                  <a:pt x="5802753" y="3873500"/>
                </a:lnTo>
                <a:lnTo>
                  <a:pt x="0" y="38735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>
            <a:spLocks noGrp="1"/>
          </p:cNvSpPr>
          <p:nvPr>
            <p:ph type="pic" sz="quarter" idx="10"/>
          </p:nvPr>
        </p:nvSpPr>
        <p:spPr>
          <a:xfrm>
            <a:off x="1137558" y="2154903"/>
            <a:ext cx="2689324" cy="1749270"/>
          </a:xfrm>
          <a:custGeom>
            <a:avLst/>
            <a:gdLst>
              <a:gd name="connsiteX0" fmla="*/ 0 w 2689324"/>
              <a:gd name="connsiteY0" fmla="*/ 0 h 1749270"/>
              <a:gd name="connsiteX1" fmla="*/ 2689324 w 2689324"/>
              <a:gd name="connsiteY1" fmla="*/ 0 h 1749270"/>
              <a:gd name="connsiteX2" fmla="*/ 2689324 w 2689324"/>
              <a:gd name="connsiteY2" fmla="*/ 1749270 h 1749270"/>
              <a:gd name="connsiteX3" fmla="*/ 0 w 2689324"/>
              <a:gd name="connsiteY3" fmla="*/ 1749270 h 174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9324" h="1749270">
                <a:moveTo>
                  <a:pt x="0" y="0"/>
                </a:moveTo>
                <a:lnTo>
                  <a:pt x="2689324" y="0"/>
                </a:lnTo>
                <a:lnTo>
                  <a:pt x="2689324" y="1749270"/>
                </a:lnTo>
                <a:lnTo>
                  <a:pt x="0" y="17492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1" name="任意多边形: 形状 10"/>
          <p:cNvSpPr>
            <a:spLocks noGrp="1"/>
          </p:cNvSpPr>
          <p:nvPr>
            <p:ph type="pic" sz="quarter" idx="11"/>
          </p:nvPr>
        </p:nvSpPr>
        <p:spPr>
          <a:xfrm>
            <a:off x="4751337" y="2154903"/>
            <a:ext cx="2689324" cy="1749270"/>
          </a:xfrm>
          <a:custGeom>
            <a:avLst/>
            <a:gdLst>
              <a:gd name="connsiteX0" fmla="*/ 0 w 2689324"/>
              <a:gd name="connsiteY0" fmla="*/ 0 h 1749270"/>
              <a:gd name="connsiteX1" fmla="*/ 2689324 w 2689324"/>
              <a:gd name="connsiteY1" fmla="*/ 0 h 1749270"/>
              <a:gd name="connsiteX2" fmla="*/ 2689324 w 2689324"/>
              <a:gd name="connsiteY2" fmla="*/ 1749270 h 1749270"/>
              <a:gd name="connsiteX3" fmla="*/ 0 w 2689324"/>
              <a:gd name="connsiteY3" fmla="*/ 1749270 h 174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9324" h="1749270">
                <a:moveTo>
                  <a:pt x="0" y="0"/>
                </a:moveTo>
                <a:lnTo>
                  <a:pt x="2689324" y="0"/>
                </a:lnTo>
                <a:lnTo>
                  <a:pt x="2689324" y="1749270"/>
                </a:lnTo>
                <a:lnTo>
                  <a:pt x="0" y="17492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2" name="任意多边形: 形状 11"/>
          <p:cNvSpPr>
            <a:spLocks noGrp="1"/>
          </p:cNvSpPr>
          <p:nvPr>
            <p:ph type="pic" sz="quarter" idx="12"/>
          </p:nvPr>
        </p:nvSpPr>
        <p:spPr>
          <a:xfrm>
            <a:off x="8365117" y="2154903"/>
            <a:ext cx="2689324" cy="1749270"/>
          </a:xfrm>
          <a:custGeom>
            <a:avLst/>
            <a:gdLst>
              <a:gd name="connsiteX0" fmla="*/ 0 w 2689324"/>
              <a:gd name="connsiteY0" fmla="*/ 0 h 1749270"/>
              <a:gd name="connsiteX1" fmla="*/ 2689324 w 2689324"/>
              <a:gd name="connsiteY1" fmla="*/ 0 h 1749270"/>
              <a:gd name="connsiteX2" fmla="*/ 2689324 w 2689324"/>
              <a:gd name="connsiteY2" fmla="*/ 1749270 h 1749270"/>
              <a:gd name="connsiteX3" fmla="*/ 0 w 2689324"/>
              <a:gd name="connsiteY3" fmla="*/ 1749270 h 174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9324" h="1749270">
                <a:moveTo>
                  <a:pt x="0" y="0"/>
                </a:moveTo>
                <a:lnTo>
                  <a:pt x="2689324" y="0"/>
                </a:lnTo>
                <a:lnTo>
                  <a:pt x="2689324" y="1749270"/>
                </a:lnTo>
                <a:lnTo>
                  <a:pt x="0" y="17492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>
            <a:spLocks noGrp="1"/>
          </p:cNvSpPr>
          <p:nvPr>
            <p:ph type="pic" sz="quarter" idx="10"/>
          </p:nvPr>
        </p:nvSpPr>
        <p:spPr>
          <a:xfrm>
            <a:off x="695325" y="647700"/>
            <a:ext cx="4048125" cy="5505450"/>
          </a:xfrm>
          <a:custGeom>
            <a:avLst/>
            <a:gdLst>
              <a:gd name="connsiteX0" fmla="*/ 0 w 4048125"/>
              <a:gd name="connsiteY0" fmla="*/ 0 h 5505450"/>
              <a:gd name="connsiteX1" fmla="*/ 4048125 w 4048125"/>
              <a:gd name="connsiteY1" fmla="*/ 0 h 5505450"/>
              <a:gd name="connsiteX2" fmla="*/ 4048125 w 4048125"/>
              <a:gd name="connsiteY2" fmla="*/ 5505450 h 5505450"/>
              <a:gd name="connsiteX3" fmla="*/ 0 w 4048125"/>
              <a:gd name="connsiteY3" fmla="*/ 5505450 h 55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125" h="5505450">
                <a:moveTo>
                  <a:pt x="0" y="0"/>
                </a:moveTo>
                <a:lnTo>
                  <a:pt x="4048125" y="0"/>
                </a:lnTo>
                <a:lnTo>
                  <a:pt x="4048125" y="5505450"/>
                </a:lnTo>
                <a:lnTo>
                  <a:pt x="0" y="55054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>
            <a:spLocks noGrp="1"/>
          </p:cNvSpPr>
          <p:nvPr>
            <p:ph type="pic" sz="quarter" idx="10"/>
          </p:nvPr>
        </p:nvSpPr>
        <p:spPr>
          <a:xfrm>
            <a:off x="695325" y="650930"/>
            <a:ext cx="10801351" cy="3177153"/>
          </a:xfrm>
          <a:custGeom>
            <a:avLst/>
            <a:gdLst>
              <a:gd name="connsiteX0" fmla="*/ 0 w 10801351"/>
              <a:gd name="connsiteY0" fmla="*/ 0 h 3177153"/>
              <a:gd name="connsiteX1" fmla="*/ 10801351 w 10801351"/>
              <a:gd name="connsiteY1" fmla="*/ 0 h 3177153"/>
              <a:gd name="connsiteX2" fmla="*/ 10801351 w 10801351"/>
              <a:gd name="connsiteY2" fmla="*/ 3177153 h 3177153"/>
              <a:gd name="connsiteX3" fmla="*/ 0 w 10801351"/>
              <a:gd name="connsiteY3" fmla="*/ 3177153 h 317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1351" h="3177153">
                <a:moveTo>
                  <a:pt x="0" y="0"/>
                </a:moveTo>
                <a:lnTo>
                  <a:pt x="10801351" y="0"/>
                </a:lnTo>
                <a:lnTo>
                  <a:pt x="10801351" y="3177153"/>
                </a:lnTo>
                <a:lnTo>
                  <a:pt x="0" y="31771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>
            <a:spLocks noGrp="1"/>
          </p:cNvSpPr>
          <p:nvPr>
            <p:ph type="pic" sz="quarter" idx="10"/>
          </p:nvPr>
        </p:nvSpPr>
        <p:spPr>
          <a:xfrm>
            <a:off x="1189738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4" name="任意多边形: 形状 13"/>
          <p:cNvSpPr>
            <a:spLocks noGrp="1"/>
          </p:cNvSpPr>
          <p:nvPr>
            <p:ph type="pic" sz="quarter" idx="11"/>
          </p:nvPr>
        </p:nvSpPr>
        <p:spPr>
          <a:xfrm>
            <a:off x="3875775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5" name="任意多边形: 形状 14"/>
          <p:cNvSpPr>
            <a:spLocks noGrp="1"/>
          </p:cNvSpPr>
          <p:nvPr>
            <p:ph type="pic" sz="quarter" idx="12"/>
          </p:nvPr>
        </p:nvSpPr>
        <p:spPr>
          <a:xfrm>
            <a:off x="6561812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6" name="任意多边形: 形状 15"/>
          <p:cNvSpPr>
            <a:spLocks noGrp="1"/>
          </p:cNvSpPr>
          <p:nvPr>
            <p:ph type="pic" sz="quarter" idx="13"/>
          </p:nvPr>
        </p:nvSpPr>
        <p:spPr>
          <a:xfrm>
            <a:off x="9247849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>
            <a:spLocks noGrp="1"/>
          </p:cNvSpPr>
          <p:nvPr>
            <p:ph type="pic" sz="quarter" idx="10"/>
          </p:nvPr>
        </p:nvSpPr>
        <p:spPr>
          <a:xfrm>
            <a:off x="1117600" y="4209143"/>
            <a:ext cx="5181600" cy="2046514"/>
          </a:xfrm>
          <a:custGeom>
            <a:avLst/>
            <a:gdLst>
              <a:gd name="connsiteX0" fmla="*/ 0 w 5181600"/>
              <a:gd name="connsiteY0" fmla="*/ 0 h 2046514"/>
              <a:gd name="connsiteX1" fmla="*/ 5181600 w 5181600"/>
              <a:gd name="connsiteY1" fmla="*/ 0 h 2046514"/>
              <a:gd name="connsiteX2" fmla="*/ 5181600 w 5181600"/>
              <a:gd name="connsiteY2" fmla="*/ 2046514 h 2046514"/>
              <a:gd name="connsiteX3" fmla="*/ 0 w 5181600"/>
              <a:gd name="connsiteY3" fmla="*/ 2046514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1600" h="2046514">
                <a:moveTo>
                  <a:pt x="0" y="0"/>
                </a:moveTo>
                <a:lnTo>
                  <a:pt x="5181600" y="0"/>
                </a:lnTo>
                <a:lnTo>
                  <a:pt x="5181600" y="2046514"/>
                </a:lnTo>
                <a:lnTo>
                  <a:pt x="0" y="20465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任意多边形: 形状 8"/>
          <p:cNvSpPr>
            <a:spLocks noGrp="1"/>
          </p:cNvSpPr>
          <p:nvPr>
            <p:ph type="pic" sz="quarter" idx="11"/>
          </p:nvPr>
        </p:nvSpPr>
        <p:spPr>
          <a:xfrm>
            <a:off x="6498078" y="1681843"/>
            <a:ext cx="4576322" cy="4573814"/>
          </a:xfrm>
          <a:custGeom>
            <a:avLst/>
            <a:gdLst>
              <a:gd name="connsiteX0" fmla="*/ 0 w 4576322"/>
              <a:gd name="connsiteY0" fmla="*/ 0 h 4573814"/>
              <a:gd name="connsiteX1" fmla="*/ 4576322 w 4576322"/>
              <a:gd name="connsiteY1" fmla="*/ 0 h 4573814"/>
              <a:gd name="connsiteX2" fmla="*/ 4576322 w 4576322"/>
              <a:gd name="connsiteY2" fmla="*/ 4573814 h 4573814"/>
              <a:gd name="connsiteX3" fmla="*/ 0 w 4576322"/>
              <a:gd name="connsiteY3" fmla="*/ 4573814 h 4573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6322" h="4573814">
                <a:moveTo>
                  <a:pt x="0" y="0"/>
                </a:moveTo>
                <a:lnTo>
                  <a:pt x="4576322" y="0"/>
                </a:lnTo>
                <a:lnTo>
                  <a:pt x="4576322" y="4573814"/>
                </a:lnTo>
                <a:lnTo>
                  <a:pt x="0" y="45738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>
            <a:spLocks noGrp="1"/>
          </p:cNvSpPr>
          <p:nvPr>
            <p:ph type="pic" sz="quarter" idx="10"/>
          </p:nvPr>
        </p:nvSpPr>
        <p:spPr>
          <a:xfrm>
            <a:off x="911559" y="3207658"/>
            <a:ext cx="4998597" cy="2801259"/>
          </a:xfrm>
          <a:custGeom>
            <a:avLst/>
            <a:gdLst>
              <a:gd name="connsiteX0" fmla="*/ 0 w 4998597"/>
              <a:gd name="connsiteY0" fmla="*/ 0 h 2801259"/>
              <a:gd name="connsiteX1" fmla="*/ 4998597 w 4998597"/>
              <a:gd name="connsiteY1" fmla="*/ 0 h 2801259"/>
              <a:gd name="connsiteX2" fmla="*/ 4998597 w 4998597"/>
              <a:gd name="connsiteY2" fmla="*/ 2801259 h 2801259"/>
              <a:gd name="connsiteX3" fmla="*/ 0 w 4998597"/>
              <a:gd name="connsiteY3" fmla="*/ 2801259 h 280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98597" h="2801259">
                <a:moveTo>
                  <a:pt x="0" y="0"/>
                </a:moveTo>
                <a:lnTo>
                  <a:pt x="4998597" y="0"/>
                </a:lnTo>
                <a:lnTo>
                  <a:pt x="4998597" y="2801259"/>
                </a:lnTo>
                <a:lnTo>
                  <a:pt x="0" y="28012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任意多边形: 形状 8"/>
          <p:cNvSpPr>
            <a:spLocks noGrp="1"/>
          </p:cNvSpPr>
          <p:nvPr>
            <p:ph type="pic" sz="quarter" idx="11"/>
          </p:nvPr>
        </p:nvSpPr>
        <p:spPr>
          <a:xfrm>
            <a:off x="6281845" y="3207658"/>
            <a:ext cx="4998597" cy="2801259"/>
          </a:xfrm>
          <a:custGeom>
            <a:avLst/>
            <a:gdLst>
              <a:gd name="connsiteX0" fmla="*/ 0 w 4998597"/>
              <a:gd name="connsiteY0" fmla="*/ 0 h 2801259"/>
              <a:gd name="connsiteX1" fmla="*/ 4998597 w 4998597"/>
              <a:gd name="connsiteY1" fmla="*/ 0 h 2801259"/>
              <a:gd name="connsiteX2" fmla="*/ 4998597 w 4998597"/>
              <a:gd name="connsiteY2" fmla="*/ 2801259 h 2801259"/>
              <a:gd name="connsiteX3" fmla="*/ 0 w 4998597"/>
              <a:gd name="connsiteY3" fmla="*/ 2801259 h 280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98597" h="2801259">
                <a:moveTo>
                  <a:pt x="0" y="0"/>
                </a:moveTo>
                <a:lnTo>
                  <a:pt x="4998597" y="0"/>
                </a:lnTo>
                <a:lnTo>
                  <a:pt x="4998597" y="2801259"/>
                </a:lnTo>
                <a:lnTo>
                  <a:pt x="0" y="28012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>
            <a:spLocks noGrp="1"/>
          </p:cNvSpPr>
          <p:nvPr>
            <p:ph type="pic" sz="quarter" idx="10"/>
          </p:nvPr>
        </p:nvSpPr>
        <p:spPr>
          <a:xfrm>
            <a:off x="1193800" y="1866900"/>
            <a:ext cx="4728722" cy="1905000"/>
          </a:xfrm>
          <a:custGeom>
            <a:avLst/>
            <a:gdLst>
              <a:gd name="connsiteX0" fmla="*/ 0 w 4728722"/>
              <a:gd name="connsiteY0" fmla="*/ 0 h 1905000"/>
              <a:gd name="connsiteX1" fmla="*/ 4728722 w 4728722"/>
              <a:gd name="connsiteY1" fmla="*/ 0 h 1905000"/>
              <a:gd name="connsiteX2" fmla="*/ 4728722 w 4728722"/>
              <a:gd name="connsiteY2" fmla="*/ 1905000 h 1905000"/>
              <a:gd name="connsiteX3" fmla="*/ 0 w 4728722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8722" h="1905000">
                <a:moveTo>
                  <a:pt x="0" y="0"/>
                </a:moveTo>
                <a:lnTo>
                  <a:pt x="4728722" y="0"/>
                </a:lnTo>
                <a:lnTo>
                  <a:pt x="4728722" y="1905000"/>
                </a:lnTo>
                <a:lnTo>
                  <a:pt x="0" y="190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1" name="任意多边形: 形状 10"/>
          <p:cNvSpPr>
            <a:spLocks noGrp="1"/>
          </p:cNvSpPr>
          <p:nvPr>
            <p:ph type="pic" sz="quarter" idx="11"/>
          </p:nvPr>
        </p:nvSpPr>
        <p:spPr>
          <a:xfrm>
            <a:off x="6273800" y="1866900"/>
            <a:ext cx="4728722" cy="1905000"/>
          </a:xfrm>
          <a:custGeom>
            <a:avLst/>
            <a:gdLst>
              <a:gd name="connsiteX0" fmla="*/ 0 w 4728722"/>
              <a:gd name="connsiteY0" fmla="*/ 0 h 1905000"/>
              <a:gd name="connsiteX1" fmla="*/ 4728722 w 4728722"/>
              <a:gd name="connsiteY1" fmla="*/ 0 h 1905000"/>
              <a:gd name="connsiteX2" fmla="*/ 4728722 w 4728722"/>
              <a:gd name="connsiteY2" fmla="*/ 1905000 h 1905000"/>
              <a:gd name="connsiteX3" fmla="*/ 0 w 4728722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8722" h="1905000">
                <a:moveTo>
                  <a:pt x="0" y="0"/>
                </a:moveTo>
                <a:lnTo>
                  <a:pt x="4728722" y="0"/>
                </a:lnTo>
                <a:lnTo>
                  <a:pt x="4728722" y="1905000"/>
                </a:lnTo>
                <a:lnTo>
                  <a:pt x="0" y="190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2" name="任意多边形: 形状 11"/>
          <p:cNvSpPr>
            <a:spLocks noGrp="1"/>
          </p:cNvSpPr>
          <p:nvPr>
            <p:ph type="pic" sz="quarter" idx="12"/>
          </p:nvPr>
        </p:nvSpPr>
        <p:spPr>
          <a:xfrm>
            <a:off x="1193800" y="4102100"/>
            <a:ext cx="4728722" cy="1905000"/>
          </a:xfrm>
          <a:custGeom>
            <a:avLst/>
            <a:gdLst>
              <a:gd name="connsiteX0" fmla="*/ 0 w 4728722"/>
              <a:gd name="connsiteY0" fmla="*/ 0 h 1905000"/>
              <a:gd name="connsiteX1" fmla="*/ 4728722 w 4728722"/>
              <a:gd name="connsiteY1" fmla="*/ 0 h 1905000"/>
              <a:gd name="connsiteX2" fmla="*/ 4728722 w 4728722"/>
              <a:gd name="connsiteY2" fmla="*/ 1905000 h 1905000"/>
              <a:gd name="connsiteX3" fmla="*/ 0 w 4728722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8722" h="1905000">
                <a:moveTo>
                  <a:pt x="0" y="0"/>
                </a:moveTo>
                <a:lnTo>
                  <a:pt x="4728722" y="0"/>
                </a:lnTo>
                <a:lnTo>
                  <a:pt x="4728722" y="1905000"/>
                </a:lnTo>
                <a:lnTo>
                  <a:pt x="0" y="190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>
            <a:spLocks noGrp="1"/>
          </p:cNvSpPr>
          <p:nvPr>
            <p:ph type="pic" sz="quarter" idx="10"/>
          </p:nvPr>
        </p:nvSpPr>
        <p:spPr>
          <a:xfrm>
            <a:off x="1709548" y="20047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3" name="任意多边形: 形状 12"/>
          <p:cNvSpPr>
            <a:spLocks noGrp="1"/>
          </p:cNvSpPr>
          <p:nvPr>
            <p:ph type="pic" sz="quarter" idx="11"/>
          </p:nvPr>
        </p:nvSpPr>
        <p:spPr>
          <a:xfrm>
            <a:off x="4103813" y="27413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4" name="任意多边形: 形状 13"/>
          <p:cNvSpPr>
            <a:spLocks noGrp="1"/>
          </p:cNvSpPr>
          <p:nvPr>
            <p:ph type="pic" sz="quarter" idx="12"/>
          </p:nvPr>
        </p:nvSpPr>
        <p:spPr>
          <a:xfrm>
            <a:off x="6498078" y="20047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5" name="任意多边形: 形状 14"/>
          <p:cNvSpPr>
            <a:spLocks noGrp="1"/>
          </p:cNvSpPr>
          <p:nvPr>
            <p:ph type="pic" sz="quarter" idx="13"/>
          </p:nvPr>
        </p:nvSpPr>
        <p:spPr>
          <a:xfrm>
            <a:off x="8892343" y="27413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>
            <a:spLocks noGrp="1"/>
          </p:cNvSpPr>
          <p:nvPr>
            <p:ph type="pic" sz="quarter" idx="10"/>
          </p:nvPr>
        </p:nvSpPr>
        <p:spPr>
          <a:xfrm>
            <a:off x="1332690" y="1746250"/>
            <a:ext cx="2709422" cy="3524250"/>
          </a:xfrm>
          <a:custGeom>
            <a:avLst/>
            <a:gdLst>
              <a:gd name="connsiteX0" fmla="*/ 0 w 2709422"/>
              <a:gd name="connsiteY0" fmla="*/ 0 h 3524250"/>
              <a:gd name="connsiteX1" fmla="*/ 2709422 w 2709422"/>
              <a:gd name="connsiteY1" fmla="*/ 0 h 3524250"/>
              <a:gd name="connsiteX2" fmla="*/ 2709422 w 2709422"/>
              <a:gd name="connsiteY2" fmla="*/ 3524250 h 3524250"/>
              <a:gd name="connsiteX3" fmla="*/ 0 w 2709422"/>
              <a:gd name="connsiteY3" fmla="*/ 352425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9422" h="3524250">
                <a:moveTo>
                  <a:pt x="0" y="0"/>
                </a:moveTo>
                <a:lnTo>
                  <a:pt x="2709422" y="0"/>
                </a:lnTo>
                <a:lnTo>
                  <a:pt x="2709422" y="3524250"/>
                </a:lnTo>
                <a:lnTo>
                  <a:pt x="0" y="3524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1" name="任意多边形: 形状 10"/>
          <p:cNvSpPr>
            <a:spLocks noGrp="1"/>
          </p:cNvSpPr>
          <p:nvPr>
            <p:ph type="pic" sz="quarter" idx="11"/>
          </p:nvPr>
        </p:nvSpPr>
        <p:spPr>
          <a:xfrm>
            <a:off x="4746829" y="1746250"/>
            <a:ext cx="2709422" cy="3524250"/>
          </a:xfrm>
          <a:custGeom>
            <a:avLst/>
            <a:gdLst>
              <a:gd name="connsiteX0" fmla="*/ 0 w 2709422"/>
              <a:gd name="connsiteY0" fmla="*/ 0 h 3524250"/>
              <a:gd name="connsiteX1" fmla="*/ 2709422 w 2709422"/>
              <a:gd name="connsiteY1" fmla="*/ 0 h 3524250"/>
              <a:gd name="connsiteX2" fmla="*/ 2709422 w 2709422"/>
              <a:gd name="connsiteY2" fmla="*/ 3524250 h 3524250"/>
              <a:gd name="connsiteX3" fmla="*/ 0 w 2709422"/>
              <a:gd name="connsiteY3" fmla="*/ 352425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9422" h="3524250">
                <a:moveTo>
                  <a:pt x="0" y="0"/>
                </a:moveTo>
                <a:lnTo>
                  <a:pt x="2709422" y="0"/>
                </a:lnTo>
                <a:lnTo>
                  <a:pt x="2709422" y="3524250"/>
                </a:lnTo>
                <a:lnTo>
                  <a:pt x="0" y="3524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2" name="任意多边形: 形状 11"/>
          <p:cNvSpPr>
            <a:spLocks noGrp="1"/>
          </p:cNvSpPr>
          <p:nvPr>
            <p:ph type="pic" sz="quarter" idx="12"/>
          </p:nvPr>
        </p:nvSpPr>
        <p:spPr>
          <a:xfrm>
            <a:off x="8160968" y="1746250"/>
            <a:ext cx="2709422" cy="3524250"/>
          </a:xfrm>
          <a:custGeom>
            <a:avLst/>
            <a:gdLst>
              <a:gd name="connsiteX0" fmla="*/ 0 w 2709422"/>
              <a:gd name="connsiteY0" fmla="*/ 0 h 3524250"/>
              <a:gd name="connsiteX1" fmla="*/ 2709422 w 2709422"/>
              <a:gd name="connsiteY1" fmla="*/ 0 h 3524250"/>
              <a:gd name="connsiteX2" fmla="*/ 2709422 w 2709422"/>
              <a:gd name="connsiteY2" fmla="*/ 3524250 h 3524250"/>
              <a:gd name="connsiteX3" fmla="*/ 0 w 2709422"/>
              <a:gd name="connsiteY3" fmla="*/ 352425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9422" h="3524250">
                <a:moveTo>
                  <a:pt x="0" y="0"/>
                </a:moveTo>
                <a:lnTo>
                  <a:pt x="2709422" y="0"/>
                </a:lnTo>
                <a:lnTo>
                  <a:pt x="2709422" y="3524250"/>
                </a:lnTo>
                <a:lnTo>
                  <a:pt x="0" y="3524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90204" pitchFamily="34" charset="0"/>
          <a:ea typeface="微软雅黑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90204" pitchFamily="34" charset="0"/>
          <a:ea typeface="微软雅黑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90204" pitchFamily="34" charset="0"/>
          <a:ea typeface="微软雅黑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90204" pitchFamily="34" charset="0"/>
          <a:ea typeface="微软雅黑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90204" pitchFamily="34" charset="0"/>
          <a:ea typeface="微软雅黑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90204" pitchFamily="34" charset="0"/>
          <a:ea typeface="微软雅黑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90204" pitchFamily="34" charset="0"/>
          <a:ea typeface="微软雅黑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90204" pitchFamily="34" charset="0"/>
          <a:ea typeface="微软雅黑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4.xml"/><Relationship Id="rId2" Type="http://schemas.microsoft.com/office/2007/relationships/hdphoto" Target="../media/image5.wdp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screen">
            <a:alphaModFix amt="23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 8"/>
          <p:cNvGrpSpPr/>
          <p:nvPr/>
        </p:nvGrpSpPr>
        <p:grpSpPr>
          <a:xfrm>
            <a:off x="1638300" y="2054225"/>
            <a:ext cx="8915400" cy="2749550"/>
            <a:chOff x="1638300" y="2137569"/>
            <a:chExt cx="8915400" cy="2749550"/>
          </a:xfrm>
        </p:grpSpPr>
        <p:sp>
          <p:nvSpPr>
            <p:cNvPr id="3" name="矩形 2"/>
            <p:cNvSpPr/>
            <p:nvPr/>
          </p:nvSpPr>
          <p:spPr>
            <a:xfrm>
              <a:off x="1638300" y="2137569"/>
              <a:ext cx="8915400" cy="2749550"/>
            </a:xfrm>
            <a:prstGeom prst="rect">
              <a:avLst/>
            </a:prstGeom>
            <a:noFill/>
            <a:ln w="1270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619632" y="2490445"/>
              <a:ext cx="6952738" cy="110680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6600" dirty="0">
                  <a:solidFill>
                    <a:srgbClr val="132F52"/>
                  </a:solidFill>
                  <a:latin typeface="+mj-ea"/>
                  <a:ea typeface="+mj-ea"/>
                </a:rPr>
                <a:t>深兰前端</a:t>
              </a:r>
              <a:r>
                <a:rPr lang="en-US" altLang="zh-CN" sz="6600" dirty="0">
                  <a:solidFill>
                    <a:srgbClr val="132F52"/>
                  </a:solidFill>
                  <a:latin typeface="+mj-ea"/>
                  <a:ea typeface="+mj-ea"/>
                </a:rPr>
                <a:t>TS</a:t>
              </a:r>
              <a:r>
                <a:rPr lang="zh-CN" altLang="en-US" sz="6600" dirty="0">
                  <a:solidFill>
                    <a:srgbClr val="132F52"/>
                  </a:solidFill>
                  <a:latin typeface="+mj-ea"/>
                  <a:ea typeface="+mj-ea"/>
                </a:rPr>
                <a:t>分享</a:t>
              </a:r>
              <a:endParaRPr lang="zh-CN" altLang="en-US" sz="6600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619632" y="4092461"/>
              <a:ext cx="6952736" cy="369332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algn="dist">
                <a:defRPr sz="9600"/>
              </a:lvl1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800" dirty="0">
                  <a:solidFill>
                    <a:srgbClr val="132F52"/>
                  </a:solidFill>
                  <a:latin typeface="+mn-lt"/>
                  <a:ea typeface="+mn-ea"/>
                </a:rPr>
                <a:t>致力于人工智能基础研究与应用开发</a:t>
              </a:r>
              <a:endParaRPr lang="zh-CN" altLang="en-US" sz="1800" dirty="0">
                <a:solidFill>
                  <a:srgbClr val="132F52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" name="组合 7"/>
          <p:cNvGrpSpPr/>
          <p:nvPr/>
        </p:nvGrpSpPr>
        <p:grpSpPr bwMode="auto">
          <a:xfrm>
            <a:off x="5868988" y="5376862"/>
            <a:ext cx="454025" cy="454025"/>
            <a:chOff x="5869021" y="5872413"/>
            <a:chExt cx="453958" cy="453958"/>
          </a:xfrm>
        </p:grpSpPr>
        <p:sp>
          <p:nvSpPr>
            <p:cNvPr id="6" name="矩形 5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rgbClr val="132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" name="箭头: V 形 6"/>
            <p:cNvSpPr/>
            <p:nvPr/>
          </p:nvSpPr>
          <p:spPr>
            <a:xfrm rot="5400000">
              <a:off x="5997589" y="5972410"/>
              <a:ext cx="196821" cy="253963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7738753" y="550772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/>
              <a:t>贡英俊</a:t>
            </a:r>
            <a:endParaRPr lang="zh-CN" altLang="en-US" b="1" dirty="0"/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/>
              <a:t>商业创新平台</a:t>
            </a:r>
            <a:endParaRPr lang="en-US" altLang="zh-CN" b="1" dirty="0"/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 err="1"/>
              <a:t>gongyj@deepblueai.com</a:t>
            </a:r>
            <a:endParaRPr lang="en-US" b="1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0683" y="2236467"/>
            <a:ext cx="4755776" cy="296132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78476" y="1882775"/>
            <a:ext cx="11061223" cy="4446773"/>
          </a:xfrm>
          <a:prstGeom prst="rect">
            <a:avLst/>
          </a:prstGeom>
          <a:noFill/>
          <a:ln w="127000">
            <a:solidFill>
              <a:srgbClr val="132F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654049" y="824766"/>
            <a:ext cx="4883903" cy="830997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800" dirty="0">
                <a:solidFill>
                  <a:srgbClr val="132F52"/>
                </a:solidFill>
                <a:latin typeface="+mj-ea"/>
                <a:ea typeface="+mj-ea"/>
              </a:rPr>
              <a:t>CONTENTS</a:t>
            </a:r>
            <a:endParaRPr lang="zh-CN" altLang="en-US" sz="4800" dirty="0">
              <a:solidFill>
                <a:srgbClr val="132F52"/>
              </a:solidFill>
              <a:latin typeface="+mj-ea"/>
              <a:ea typeface="+mj-ea"/>
            </a:endParaRPr>
          </a:p>
        </p:txBody>
      </p:sp>
      <p:sp>
        <p:nvSpPr>
          <p:cNvPr id="37" name="矩形 36"/>
          <p:cNvSpPr/>
          <p:nvPr/>
        </p:nvSpPr>
        <p:spPr bwMode="auto">
          <a:xfrm>
            <a:off x="5868560" y="3878188"/>
            <a:ext cx="433720" cy="456543"/>
          </a:xfrm>
          <a:prstGeom prst="rect">
            <a:avLst/>
          </a:prstGeom>
          <a:solidFill>
            <a:srgbClr val="118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38" name="矩形 37"/>
          <p:cNvSpPr/>
          <p:nvPr/>
        </p:nvSpPr>
        <p:spPr bwMode="auto">
          <a:xfrm>
            <a:off x="5879700" y="4945054"/>
            <a:ext cx="433720" cy="456543"/>
          </a:xfrm>
          <a:prstGeom prst="rect">
            <a:avLst/>
          </a:prstGeom>
          <a:solidFill>
            <a:srgbClr val="118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42" name="矩形 41"/>
          <p:cNvSpPr/>
          <p:nvPr/>
        </p:nvSpPr>
        <p:spPr bwMode="auto">
          <a:xfrm>
            <a:off x="5875106" y="2773980"/>
            <a:ext cx="433720" cy="456543"/>
          </a:xfrm>
          <a:prstGeom prst="rect">
            <a:avLst/>
          </a:prstGeom>
          <a:solidFill>
            <a:srgbClr val="118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6653346" y="2771418"/>
            <a:ext cx="23368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关于</a:t>
            </a:r>
            <a:r>
              <a:rPr kumimoji="1" lang="en-US" altLang="zh-CN" sz="24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TypeScript</a:t>
            </a:r>
            <a:endParaRPr kumimoji="1" lang="zh-CN" altLang="en-US" sz="24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644501" y="3875626"/>
            <a:ext cx="29464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如何使用</a:t>
            </a:r>
            <a:r>
              <a:rPr kumimoji="1" lang="en-US" altLang="zh-CN" sz="24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TypeScript</a:t>
            </a:r>
            <a:endParaRPr kumimoji="1" lang="en-US" altLang="zh-CN" sz="24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54026" y="4945054"/>
            <a:ext cx="32512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TypeScript</a:t>
            </a:r>
            <a:r>
              <a:rPr kumimoji="1" lang="zh-CN" altLang="en-US" sz="24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的数据类型</a:t>
            </a:r>
            <a:endParaRPr kumimoji="1" lang="zh-CN" altLang="en-US" sz="24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5"/>
          <p:cNvGrpSpPr/>
          <p:nvPr/>
        </p:nvGrpSpPr>
        <p:grpSpPr bwMode="auto">
          <a:xfrm>
            <a:off x="3909060" y="148590"/>
            <a:ext cx="4373245" cy="1117254"/>
            <a:chOff x="4388795" y="199351"/>
            <a:chExt cx="3414409" cy="1117122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5084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1</a:t>
              </a:r>
              <a:endParaRPr lang="zh-CN" altLang="en-US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1908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关于</a:t>
              </a:r>
              <a:r>
                <a:rPr lang="en-US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TypeScript</a:t>
              </a:r>
              <a:endParaRPr 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/>
              </a:endParaRPr>
            </a:p>
          </p:txBody>
        </p:sp>
      </p:grpSp>
      <p:sp>
        <p:nvSpPr>
          <p:cNvPr id="33" name="椭圆 16"/>
          <p:cNvSpPr/>
          <p:nvPr/>
        </p:nvSpPr>
        <p:spPr>
          <a:xfrm>
            <a:off x="4870450" y="2751138"/>
            <a:ext cx="339725" cy="327025"/>
          </a:xfrm>
          <a:custGeom>
            <a:avLst/>
            <a:gdLst>
              <a:gd name="connsiteX0" fmla="*/ 174005 w 338138"/>
              <a:gd name="connsiteY0" fmla="*/ 18121 h 326038"/>
              <a:gd name="connsiteX1" fmla="*/ 160013 w 338138"/>
              <a:gd name="connsiteY1" fmla="*/ 19109 h 326038"/>
              <a:gd name="connsiteX2" fmla="*/ 160013 w 338138"/>
              <a:gd name="connsiteY2" fmla="*/ 70472 h 326038"/>
              <a:gd name="connsiteX3" fmla="*/ 92851 w 338138"/>
              <a:gd name="connsiteY3" fmla="*/ 149491 h 326038"/>
              <a:gd name="connsiteX4" fmla="*/ 88900 w 338138"/>
              <a:gd name="connsiteY4" fmla="*/ 149491 h 326038"/>
              <a:gd name="connsiteX5" fmla="*/ 88900 w 338138"/>
              <a:gd name="connsiteY5" fmla="*/ 279872 h 326038"/>
              <a:gd name="connsiteX6" fmla="*/ 119189 w 338138"/>
              <a:gd name="connsiteY6" fmla="*/ 310163 h 326038"/>
              <a:gd name="connsiteX7" fmla="*/ 262731 w 338138"/>
              <a:gd name="connsiteY7" fmla="*/ 310163 h 326038"/>
              <a:gd name="connsiteX8" fmla="*/ 300922 w 338138"/>
              <a:gd name="connsiteY8" fmla="*/ 278555 h 326038"/>
              <a:gd name="connsiteX9" fmla="*/ 320675 w 338138"/>
              <a:gd name="connsiteY9" fmla="*/ 157393 h 326038"/>
              <a:gd name="connsiteX10" fmla="*/ 320675 w 338138"/>
              <a:gd name="connsiteY10" fmla="*/ 156076 h 326038"/>
              <a:gd name="connsiteX11" fmla="*/ 290386 w 338138"/>
              <a:gd name="connsiteY11" fmla="*/ 127102 h 326038"/>
              <a:gd name="connsiteX12" fmla="*/ 210055 w 338138"/>
              <a:gd name="connsiteY12" fmla="*/ 127102 h 326038"/>
              <a:gd name="connsiteX13" fmla="*/ 200837 w 338138"/>
              <a:gd name="connsiteY13" fmla="*/ 117883 h 326038"/>
              <a:gd name="connsiteX14" fmla="*/ 200837 w 338138"/>
              <a:gd name="connsiteY14" fmla="*/ 57302 h 326038"/>
              <a:gd name="connsiteX15" fmla="*/ 188985 w 338138"/>
              <a:gd name="connsiteY15" fmla="*/ 23060 h 326038"/>
              <a:gd name="connsiteX16" fmla="*/ 174005 w 338138"/>
              <a:gd name="connsiteY16" fmla="*/ 18121 h 326038"/>
              <a:gd name="connsiteX17" fmla="*/ 166923 w 338138"/>
              <a:gd name="connsiteY17" fmla="*/ 10 h 326038"/>
              <a:gd name="connsiteX18" fmla="*/ 199449 w 338138"/>
              <a:gd name="connsiteY18" fmla="*/ 8733 h 326038"/>
              <a:gd name="connsiteX19" fmla="*/ 217941 w 338138"/>
              <a:gd name="connsiteY19" fmla="*/ 56131 h 326038"/>
              <a:gd name="connsiteX20" fmla="*/ 217941 w 338138"/>
              <a:gd name="connsiteY20" fmla="*/ 108796 h 326038"/>
              <a:gd name="connsiteX21" fmla="*/ 290588 w 338138"/>
              <a:gd name="connsiteY21" fmla="*/ 108796 h 326038"/>
              <a:gd name="connsiteX22" fmla="*/ 338138 w 338138"/>
              <a:gd name="connsiteY22" fmla="*/ 154878 h 326038"/>
              <a:gd name="connsiteX23" fmla="*/ 338138 w 338138"/>
              <a:gd name="connsiteY23" fmla="*/ 157511 h 326038"/>
              <a:gd name="connsiteX24" fmla="*/ 338138 w 338138"/>
              <a:gd name="connsiteY24" fmla="*/ 158828 h 326038"/>
              <a:gd name="connsiteX25" fmla="*/ 318325 w 338138"/>
              <a:gd name="connsiteY25" fmla="*/ 279956 h 326038"/>
              <a:gd name="connsiteX26" fmla="*/ 262850 w 338138"/>
              <a:gd name="connsiteY26" fmla="*/ 326038 h 326038"/>
              <a:gd name="connsiteX27" fmla="*/ 118877 w 338138"/>
              <a:gd name="connsiteY27" fmla="*/ 326038 h 326038"/>
              <a:gd name="connsiteX28" fmla="*/ 71326 w 338138"/>
              <a:gd name="connsiteY28" fmla="*/ 278640 h 326038"/>
              <a:gd name="connsiteX29" fmla="*/ 71326 w 338138"/>
              <a:gd name="connsiteY29" fmla="*/ 144345 h 326038"/>
              <a:gd name="connsiteX30" fmla="*/ 63401 w 338138"/>
              <a:gd name="connsiteY30" fmla="*/ 136445 h 326038"/>
              <a:gd name="connsiteX31" fmla="*/ 23775 w 338138"/>
              <a:gd name="connsiteY31" fmla="*/ 136445 h 326038"/>
              <a:gd name="connsiteX32" fmla="*/ 17171 w 338138"/>
              <a:gd name="connsiteY32" fmla="*/ 144345 h 326038"/>
              <a:gd name="connsiteX33" fmla="*/ 17171 w 338138"/>
              <a:gd name="connsiteY33" fmla="*/ 286540 h 326038"/>
              <a:gd name="connsiteX34" fmla="*/ 23775 w 338138"/>
              <a:gd name="connsiteY34" fmla="*/ 294439 h 326038"/>
              <a:gd name="connsiteX35" fmla="*/ 47550 w 338138"/>
              <a:gd name="connsiteY35" fmla="*/ 294439 h 326038"/>
              <a:gd name="connsiteX36" fmla="*/ 55476 w 338138"/>
              <a:gd name="connsiteY36" fmla="*/ 302339 h 326038"/>
              <a:gd name="connsiteX37" fmla="*/ 47550 w 338138"/>
              <a:gd name="connsiteY37" fmla="*/ 311555 h 326038"/>
              <a:gd name="connsiteX38" fmla="*/ 23775 w 338138"/>
              <a:gd name="connsiteY38" fmla="*/ 311555 h 326038"/>
              <a:gd name="connsiteX39" fmla="*/ 0 w 338138"/>
              <a:gd name="connsiteY39" fmla="*/ 286540 h 326038"/>
              <a:gd name="connsiteX40" fmla="*/ 0 w 338138"/>
              <a:gd name="connsiteY40" fmla="*/ 144345 h 326038"/>
              <a:gd name="connsiteX41" fmla="*/ 23775 w 338138"/>
              <a:gd name="connsiteY41" fmla="*/ 119329 h 326038"/>
              <a:gd name="connsiteX42" fmla="*/ 63401 w 338138"/>
              <a:gd name="connsiteY42" fmla="*/ 119329 h 326038"/>
              <a:gd name="connsiteX43" fmla="*/ 85855 w 338138"/>
              <a:gd name="connsiteY43" fmla="*/ 132495 h 326038"/>
              <a:gd name="connsiteX44" fmla="*/ 87176 w 338138"/>
              <a:gd name="connsiteY44" fmla="*/ 132495 h 326038"/>
              <a:gd name="connsiteX45" fmla="*/ 143973 w 338138"/>
              <a:gd name="connsiteY45" fmla="*/ 69297 h 326038"/>
              <a:gd name="connsiteX46" fmla="*/ 143973 w 338138"/>
              <a:gd name="connsiteY46" fmla="*/ 11366 h 326038"/>
              <a:gd name="connsiteX47" fmla="*/ 149256 w 338138"/>
              <a:gd name="connsiteY47" fmla="*/ 2150 h 326038"/>
              <a:gd name="connsiteX48" fmla="*/ 166923 w 338138"/>
              <a:gd name="connsiteY48" fmla="*/ 10 h 326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38138" h="326038">
                <a:moveTo>
                  <a:pt x="174005" y="18121"/>
                </a:moveTo>
                <a:cubicBezTo>
                  <a:pt x="168902" y="17792"/>
                  <a:pt x="163964" y="18451"/>
                  <a:pt x="160013" y="19109"/>
                </a:cubicBezTo>
                <a:cubicBezTo>
                  <a:pt x="160013" y="19109"/>
                  <a:pt x="160013" y="19109"/>
                  <a:pt x="160013" y="70472"/>
                </a:cubicBezTo>
                <a:cubicBezTo>
                  <a:pt x="160013" y="129736"/>
                  <a:pt x="95485" y="149491"/>
                  <a:pt x="92851" y="149491"/>
                </a:cubicBezTo>
                <a:cubicBezTo>
                  <a:pt x="91534" y="149491"/>
                  <a:pt x="90217" y="149491"/>
                  <a:pt x="88900" y="149491"/>
                </a:cubicBezTo>
                <a:cubicBezTo>
                  <a:pt x="88900" y="149491"/>
                  <a:pt x="88900" y="149491"/>
                  <a:pt x="88900" y="279872"/>
                </a:cubicBezTo>
                <a:cubicBezTo>
                  <a:pt x="88900" y="296993"/>
                  <a:pt x="102069" y="310163"/>
                  <a:pt x="119189" y="310163"/>
                </a:cubicBezTo>
                <a:cubicBezTo>
                  <a:pt x="119189" y="310163"/>
                  <a:pt x="119189" y="310163"/>
                  <a:pt x="262731" y="310163"/>
                </a:cubicBezTo>
                <a:cubicBezTo>
                  <a:pt x="286436" y="310163"/>
                  <a:pt x="299605" y="299627"/>
                  <a:pt x="300922" y="278555"/>
                </a:cubicBezTo>
                <a:cubicBezTo>
                  <a:pt x="300922" y="278555"/>
                  <a:pt x="300922" y="278555"/>
                  <a:pt x="320675" y="157393"/>
                </a:cubicBezTo>
                <a:cubicBezTo>
                  <a:pt x="320675" y="157393"/>
                  <a:pt x="320675" y="157393"/>
                  <a:pt x="320675" y="156076"/>
                </a:cubicBezTo>
                <a:cubicBezTo>
                  <a:pt x="320675" y="140272"/>
                  <a:pt x="307506" y="127102"/>
                  <a:pt x="290386" y="127102"/>
                </a:cubicBezTo>
                <a:cubicBezTo>
                  <a:pt x="290386" y="127102"/>
                  <a:pt x="290386" y="127102"/>
                  <a:pt x="210055" y="127102"/>
                </a:cubicBezTo>
                <a:cubicBezTo>
                  <a:pt x="204788" y="127102"/>
                  <a:pt x="200837" y="123151"/>
                  <a:pt x="200837" y="117883"/>
                </a:cubicBezTo>
                <a:cubicBezTo>
                  <a:pt x="200837" y="117883"/>
                  <a:pt x="200837" y="117883"/>
                  <a:pt x="200837" y="57302"/>
                </a:cubicBezTo>
                <a:cubicBezTo>
                  <a:pt x="200837" y="40181"/>
                  <a:pt x="196886" y="29645"/>
                  <a:pt x="188985" y="23060"/>
                </a:cubicBezTo>
                <a:cubicBezTo>
                  <a:pt x="184376" y="19768"/>
                  <a:pt x="179108" y="18451"/>
                  <a:pt x="174005" y="18121"/>
                </a:cubicBezTo>
                <a:close/>
                <a:moveTo>
                  <a:pt x="166923" y="10"/>
                </a:moveTo>
                <a:cubicBezTo>
                  <a:pt x="176664" y="-154"/>
                  <a:pt x="188882" y="1491"/>
                  <a:pt x="199449" y="8733"/>
                </a:cubicBezTo>
                <a:cubicBezTo>
                  <a:pt x="211336" y="17949"/>
                  <a:pt x="217941" y="33749"/>
                  <a:pt x="217941" y="56131"/>
                </a:cubicBezTo>
                <a:cubicBezTo>
                  <a:pt x="217941" y="56131"/>
                  <a:pt x="217941" y="56131"/>
                  <a:pt x="217941" y="108796"/>
                </a:cubicBezTo>
                <a:cubicBezTo>
                  <a:pt x="217941" y="108796"/>
                  <a:pt x="217941" y="108796"/>
                  <a:pt x="290588" y="108796"/>
                </a:cubicBezTo>
                <a:cubicBezTo>
                  <a:pt x="317005" y="108796"/>
                  <a:pt x="338138" y="129862"/>
                  <a:pt x="338138" y="154878"/>
                </a:cubicBezTo>
                <a:cubicBezTo>
                  <a:pt x="338138" y="154878"/>
                  <a:pt x="338138" y="154878"/>
                  <a:pt x="338138" y="157511"/>
                </a:cubicBezTo>
                <a:cubicBezTo>
                  <a:pt x="338138" y="157511"/>
                  <a:pt x="338138" y="157511"/>
                  <a:pt x="338138" y="158828"/>
                </a:cubicBezTo>
                <a:cubicBezTo>
                  <a:pt x="338138" y="158828"/>
                  <a:pt x="338138" y="158828"/>
                  <a:pt x="318325" y="279956"/>
                </a:cubicBezTo>
                <a:cubicBezTo>
                  <a:pt x="314363" y="308922"/>
                  <a:pt x="294550" y="326038"/>
                  <a:pt x="262850" y="326038"/>
                </a:cubicBezTo>
                <a:cubicBezTo>
                  <a:pt x="262850" y="326038"/>
                  <a:pt x="262850" y="326038"/>
                  <a:pt x="118877" y="326038"/>
                </a:cubicBezTo>
                <a:cubicBezTo>
                  <a:pt x="92460" y="326038"/>
                  <a:pt x="71326" y="304972"/>
                  <a:pt x="71326" y="278640"/>
                </a:cubicBezTo>
                <a:cubicBezTo>
                  <a:pt x="71326" y="278640"/>
                  <a:pt x="71326" y="278640"/>
                  <a:pt x="71326" y="144345"/>
                </a:cubicBezTo>
                <a:cubicBezTo>
                  <a:pt x="71326" y="139078"/>
                  <a:pt x="67363" y="136445"/>
                  <a:pt x="63401" y="136445"/>
                </a:cubicBezTo>
                <a:cubicBezTo>
                  <a:pt x="63401" y="136445"/>
                  <a:pt x="63401" y="136445"/>
                  <a:pt x="23775" y="136445"/>
                </a:cubicBezTo>
                <a:cubicBezTo>
                  <a:pt x="19813" y="136445"/>
                  <a:pt x="17171" y="139078"/>
                  <a:pt x="17171" y="144345"/>
                </a:cubicBezTo>
                <a:cubicBezTo>
                  <a:pt x="17171" y="144345"/>
                  <a:pt x="17171" y="144345"/>
                  <a:pt x="17171" y="286540"/>
                </a:cubicBezTo>
                <a:cubicBezTo>
                  <a:pt x="17171" y="290489"/>
                  <a:pt x="19813" y="294439"/>
                  <a:pt x="23775" y="294439"/>
                </a:cubicBezTo>
                <a:cubicBezTo>
                  <a:pt x="23775" y="294439"/>
                  <a:pt x="23775" y="294439"/>
                  <a:pt x="47550" y="294439"/>
                </a:cubicBezTo>
                <a:cubicBezTo>
                  <a:pt x="51513" y="294439"/>
                  <a:pt x="55476" y="298389"/>
                  <a:pt x="55476" y="302339"/>
                </a:cubicBezTo>
                <a:cubicBezTo>
                  <a:pt x="55476" y="307605"/>
                  <a:pt x="51513" y="311555"/>
                  <a:pt x="47550" y="311555"/>
                </a:cubicBezTo>
                <a:cubicBezTo>
                  <a:pt x="47550" y="311555"/>
                  <a:pt x="47550" y="311555"/>
                  <a:pt x="23775" y="311555"/>
                </a:cubicBezTo>
                <a:cubicBezTo>
                  <a:pt x="10567" y="311555"/>
                  <a:pt x="0" y="299706"/>
                  <a:pt x="0" y="286540"/>
                </a:cubicBezTo>
                <a:cubicBezTo>
                  <a:pt x="0" y="286540"/>
                  <a:pt x="0" y="286540"/>
                  <a:pt x="0" y="144345"/>
                </a:cubicBezTo>
                <a:cubicBezTo>
                  <a:pt x="0" y="129862"/>
                  <a:pt x="10567" y="119329"/>
                  <a:pt x="23775" y="119329"/>
                </a:cubicBezTo>
                <a:cubicBezTo>
                  <a:pt x="23775" y="119329"/>
                  <a:pt x="23775" y="119329"/>
                  <a:pt x="63401" y="119329"/>
                </a:cubicBezTo>
                <a:cubicBezTo>
                  <a:pt x="72647" y="119329"/>
                  <a:pt x="81893" y="124595"/>
                  <a:pt x="85855" y="132495"/>
                </a:cubicBezTo>
                <a:cubicBezTo>
                  <a:pt x="85855" y="132495"/>
                  <a:pt x="87176" y="132495"/>
                  <a:pt x="87176" y="132495"/>
                </a:cubicBezTo>
                <a:cubicBezTo>
                  <a:pt x="89818" y="131179"/>
                  <a:pt x="143973" y="115379"/>
                  <a:pt x="143973" y="69297"/>
                </a:cubicBezTo>
                <a:cubicBezTo>
                  <a:pt x="143973" y="69297"/>
                  <a:pt x="143973" y="69297"/>
                  <a:pt x="143973" y="11366"/>
                </a:cubicBezTo>
                <a:cubicBezTo>
                  <a:pt x="143973" y="7416"/>
                  <a:pt x="146615" y="3466"/>
                  <a:pt x="149256" y="2150"/>
                </a:cubicBezTo>
                <a:cubicBezTo>
                  <a:pt x="149917" y="2150"/>
                  <a:pt x="157182" y="175"/>
                  <a:pt x="166923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4" name="椭圆 17"/>
          <p:cNvSpPr/>
          <p:nvPr/>
        </p:nvSpPr>
        <p:spPr>
          <a:xfrm>
            <a:off x="7040563" y="2744788"/>
            <a:ext cx="219075" cy="339725"/>
          </a:xfrm>
          <a:custGeom>
            <a:avLst/>
            <a:gdLst>
              <a:gd name="connsiteX0" fmla="*/ 143066 w 217488"/>
              <a:gd name="connsiteY0" fmla="*/ 166133 h 336550"/>
              <a:gd name="connsiteX1" fmla="*/ 156401 w 217488"/>
              <a:gd name="connsiteY1" fmla="*/ 167443 h 336550"/>
              <a:gd name="connsiteX2" fmla="*/ 179071 w 217488"/>
              <a:gd name="connsiteY2" fmla="*/ 239498 h 336550"/>
              <a:gd name="connsiteX3" fmla="*/ 133732 w 217488"/>
              <a:gd name="connsiteY3" fmla="*/ 297141 h 336550"/>
              <a:gd name="connsiteX4" fmla="*/ 129731 w 217488"/>
              <a:gd name="connsiteY4" fmla="*/ 298451 h 336550"/>
              <a:gd name="connsiteX5" fmla="*/ 121730 w 217488"/>
              <a:gd name="connsiteY5" fmla="*/ 293211 h 336550"/>
              <a:gd name="connsiteX6" fmla="*/ 124397 w 217488"/>
              <a:gd name="connsiteY6" fmla="*/ 281420 h 336550"/>
              <a:gd name="connsiteX7" fmla="*/ 161735 w 217488"/>
              <a:gd name="connsiteY7" fmla="*/ 236878 h 336550"/>
              <a:gd name="connsiteX8" fmla="*/ 156401 w 217488"/>
              <a:gd name="connsiteY8" fmla="*/ 204126 h 336550"/>
              <a:gd name="connsiteX9" fmla="*/ 151067 w 217488"/>
              <a:gd name="connsiteY9" fmla="*/ 191025 h 336550"/>
              <a:gd name="connsiteX10" fmla="*/ 141733 w 217488"/>
              <a:gd name="connsiteY10" fmla="*/ 179234 h 336550"/>
              <a:gd name="connsiteX11" fmla="*/ 143066 w 217488"/>
              <a:gd name="connsiteY11" fmla="*/ 166133 h 336550"/>
              <a:gd name="connsiteX12" fmla="*/ 108744 w 217488"/>
              <a:gd name="connsiteY12" fmla="*/ 26988 h 336550"/>
              <a:gd name="connsiteX13" fmla="*/ 52026 w 217488"/>
              <a:gd name="connsiteY13" fmla="*/ 132725 h 336550"/>
              <a:gd name="connsiteX14" fmla="*/ 28283 w 217488"/>
              <a:gd name="connsiteY14" fmla="*/ 189560 h 336550"/>
              <a:gd name="connsiteX15" fmla="*/ 19050 w 217488"/>
              <a:gd name="connsiteY15" fmla="*/ 229211 h 336550"/>
              <a:gd name="connsiteX16" fmla="*/ 30921 w 217488"/>
              <a:gd name="connsiteY16" fmla="*/ 274150 h 336550"/>
              <a:gd name="connsiteX17" fmla="*/ 63897 w 217488"/>
              <a:gd name="connsiteY17" fmla="*/ 307193 h 336550"/>
              <a:gd name="connsiteX18" fmla="*/ 108744 w 217488"/>
              <a:gd name="connsiteY18" fmla="*/ 319088 h 336550"/>
              <a:gd name="connsiteX19" fmla="*/ 153591 w 217488"/>
              <a:gd name="connsiteY19" fmla="*/ 307193 h 336550"/>
              <a:gd name="connsiteX20" fmla="*/ 186567 w 217488"/>
              <a:gd name="connsiteY20" fmla="*/ 274150 h 336550"/>
              <a:gd name="connsiteX21" fmla="*/ 198438 w 217488"/>
              <a:gd name="connsiteY21" fmla="*/ 229211 h 336550"/>
              <a:gd name="connsiteX22" fmla="*/ 189205 w 217488"/>
              <a:gd name="connsiteY22" fmla="*/ 189560 h 336550"/>
              <a:gd name="connsiteX23" fmla="*/ 165462 w 217488"/>
              <a:gd name="connsiteY23" fmla="*/ 132725 h 336550"/>
              <a:gd name="connsiteX24" fmla="*/ 108744 w 217488"/>
              <a:gd name="connsiteY24" fmla="*/ 26988 h 336550"/>
              <a:gd name="connsiteX25" fmla="*/ 108744 w 217488"/>
              <a:gd name="connsiteY25" fmla="*/ 0 h 336550"/>
              <a:gd name="connsiteX26" fmla="*/ 116701 w 217488"/>
              <a:gd name="connsiteY26" fmla="*/ 3944 h 336550"/>
              <a:gd name="connsiteX27" fmla="*/ 217488 w 217488"/>
              <a:gd name="connsiteY27" fmla="*/ 228749 h 336550"/>
              <a:gd name="connsiteX28" fmla="*/ 202901 w 217488"/>
              <a:gd name="connsiteY28" fmla="*/ 282650 h 336550"/>
              <a:gd name="connsiteX29" fmla="*/ 163116 w 217488"/>
              <a:gd name="connsiteY29" fmla="*/ 322089 h 336550"/>
              <a:gd name="connsiteX30" fmla="*/ 108744 w 217488"/>
              <a:gd name="connsiteY30" fmla="*/ 336550 h 336550"/>
              <a:gd name="connsiteX31" fmla="*/ 54372 w 217488"/>
              <a:gd name="connsiteY31" fmla="*/ 322089 h 336550"/>
              <a:gd name="connsiteX32" fmla="*/ 14587 w 217488"/>
              <a:gd name="connsiteY32" fmla="*/ 282650 h 336550"/>
              <a:gd name="connsiteX33" fmla="*/ 0 w 217488"/>
              <a:gd name="connsiteY33" fmla="*/ 228749 h 336550"/>
              <a:gd name="connsiteX34" fmla="*/ 100787 w 217488"/>
              <a:gd name="connsiteY34" fmla="*/ 3944 h 336550"/>
              <a:gd name="connsiteX35" fmla="*/ 108744 w 217488"/>
              <a:gd name="connsiteY35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17488" h="336550">
                <a:moveTo>
                  <a:pt x="143066" y="166133"/>
                </a:moveTo>
                <a:cubicBezTo>
                  <a:pt x="147067" y="163513"/>
                  <a:pt x="152401" y="163513"/>
                  <a:pt x="156401" y="167443"/>
                </a:cubicBezTo>
                <a:cubicBezTo>
                  <a:pt x="157735" y="168754"/>
                  <a:pt x="185738" y="202816"/>
                  <a:pt x="179071" y="239498"/>
                </a:cubicBezTo>
                <a:cubicBezTo>
                  <a:pt x="176404" y="263079"/>
                  <a:pt x="160402" y="281420"/>
                  <a:pt x="133732" y="297141"/>
                </a:cubicBezTo>
                <a:cubicBezTo>
                  <a:pt x="132398" y="297141"/>
                  <a:pt x="131065" y="298451"/>
                  <a:pt x="129731" y="298451"/>
                </a:cubicBezTo>
                <a:cubicBezTo>
                  <a:pt x="125731" y="298451"/>
                  <a:pt x="123064" y="295831"/>
                  <a:pt x="121730" y="293211"/>
                </a:cubicBezTo>
                <a:cubicBezTo>
                  <a:pt x="119063" y="289281"/>
                  <a:pt x="120397" y="284040"/>
                  <a:pt x="124397" y="281420"/>
                </a:cubicBezTo>
                <a:cubicBezTo>
                  <a:pt x="145733" y="268319"/>
                  <a:pt x="157735" y="253909"/>
                  <a:pt x="161735" y="236878"/>
                </a:cubicBezTo>
                <a:cubicBezTo>
                  <a:pt x="163069" y="225087"/>
                  <a:pt x="160402" y="213296"/>
                  <a:pt x="156401" y="204126"/>
                </a:cubicBezTo>
                <a:cubicBezTo>
                  <a:pt x="155068" y="198885"/>
                  <a:pt x="153734" y="194955"/>
                  <a:pt x="151067" y="191025"/>
                </a:cubicBezTo>
                <a:cubicBezTo>
                  <a:pt x="145733" y="183164"/>
                  <a:pt x="143066" y="180544"/>
                  <a:pt x="141733" y="179234"/>
                </a:cubicBezTo>
                <a:cubicBezTo>
                  <a:pt x="139066" y="175304"/>
                  <a:pt x="139066" y="168754"/>
                  <a:pt x="143066" y="166133"/>
                </a:cubicBezTo>
                <a:close/>
                <a:moveTo>
                  <a:pt x="108744" y="26988"/>
                </a:moveTo>
                <a:cubicBezTo>
                  <a:pt x="90277" y="57387"/>
                  <a:pt x="71811" y="91752"/>
                  <a:pt x="52026" y="132725"/>
                </a:cubicBezTo>
                <a:cubicBezTo>
                  <a:pt x="42792" y="152551"/>
                  <a:pt x="34878" y="172377"/>
                  <a:pt x="28283" y="189560"/>
                </a:cubicBezTo>
                <a:cubicBezTo>
                  <a:pt x="21688" y="206742"/>
                  <a:pt x="19050" y="219959"/>
                  <a:pt x="19050" y="229211"/>
                </a:cubicBezTo>
                <a:cubicBezTo>
                  <a:pt x="19050" y="245072"/>
                  <a:pt x="23007" y="260933"/>
                  <a:pt x="30921" y="274150"/>
                </a:cubicBezTo>
                <a:cubicBezTo>
                  <a:pt x="38835" y="288689"/>
                  <a:pt x="49388" y="299262"/>
                  <a:pt x="63897" y="307193"/>
                </a:cubicBezTo>
                <a:cubicBezTo>
                  <a:pt x="77087" y="315123"/>
                  <a:pt x="92916" y="319088"/>
                  <a:pt x="108744" y="319088"/>
                </a:cubicBezTo>
                <a:cubicBezTo>
                  <a:pt x="124572" y="319088"/>
                  <a:pt x="140401" y="315123"/>
                  <a:pt x="153591" y="307193"/>
                </a:cubicBezTo>
                <a:cubicBezTo>
                  <a:pt x="168100" y="299262"/>
                  <a:pt x="178653" y="288689"/>
                  <a:pt x="186567" y="274150"/>
                </a:cubicBezTo>
                <a:cubicBezTo>
                  <a:pt x="194481" y="260933"/>
                  <a:pt x="198438" y="245072"/>
                  <a:pt x="198438" y="229211"/>
                </a:cubicBezTo>
                <a:cubicBezTo>
                  <a:pt x="198438" y="219959"/>
                  <a:pt x="195800" y="206742"/>
                  <a:pt x="189205" y="189560"/>
                </a:cubicBezTo>
                <a:cubicBezTo>
                  <a:pt x="182610" y="172377"/>
                  <a:pt x="174696" y="152551"/>
                  <a:pt x="165462" y="132725"/>
                </a:cubicBezTo>
                <a:cubicBezTo>
                  <a:pt x="145677" y="91752"/>
                  <a:pt x="127211" y="57387"/>
                  <a:pt x="108744" y="26988"/>
                </a:cubicBezTo>
                <a:close/>
                <a:moveTo>
                  <a:pt x="108744" y="0"/>
                </a:moveTo>
                <a:cubicBezTo>
                  <a:pt x="112722" y="0"/>
                  <a:pt x="115375" y="1314"/>
                  <a:pt x="116701" y="3944"/>
                </a:cubicBezTo>
                <a:cubicBezTo>
                  <a:pt x="184334" y="119633"/>
                  <a:pt x="217488" y="194568"/>
                  <a:pt x="217488" y="228749"/>
                </a:cubicBezTo>
                <a:cubicBezTo>
                  <a:pt x="217488" y="248469"/>
                  <a:pt x="212184" y="265559"/>
                  <a:pt x="202901" y="282650"/>
                </a:cubicBezTo>
                <a:cubicBezTo>
                  <a:pt x="193617" y="299740"/>
                  <a:pt x="180356" y="312887"/>
                  <a:pt x="163116" y="322089"/>
                </a:cubicBezTo>
                <a:cubicBezTo>
                  <a:pt x="147202" y="331292"/>
                  <a:pt x="128636" y="336550"/>
                  <a:pt x="108744" y="336550"/>
                </a:cubicBezTo>
                <a:cubicBezTo>
                  <a:pt x="88852" y="336550"/>
                  <a:pt x="70286" y="331292"/>
                  <a:pt x="54372" y="322089"/>
                </a:cubicBezTo>
                <a:cubicBezTo>
                  <a:pt x="37132" y="312887"/>
                  <a:pt x="23871" y="299740"/>
                  <a:pt x="14587" y="282650"/>
                </a:cubicBezTo>
                <a:cubicBezTo>
                  <a:pt x="3978" y="266874"/>
                  <a:pt x="0" y="248469"/>
                  <a:pt x="0" y="228749"/>
                </a:cubicBezTo>
                <a:cubicBezTo>
                  <a:pt x="0" y="194568"/>
                  <a:pt x="33154" y="119633"/>
                  <a:pt x="100787" y="3944"/>
                </a:cubicBezTo>
                <a:cubicBezTo>
                  <a:pt x="102113" y="1314"/>
                  <a:pt x="104765" y="0"/>
                  <a:pt x="1087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546409" y="1432671"/>
            <a:ext cx="858644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什么是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TypeScript</a:t>
            </a:r>
            <a:endParaRPr lang="zh-CN" alt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46100" y="2016125"/>
            <a:ext cx="11026775" cy="81026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TypeScript 是</a:t>
            </a:r>
            <a:r>
              <a:rPr lang="zh-CN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由微软公司开发的</a:t>
            </a:r>
            <a:r>
              <a:rPr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JavaScript 的超集，主要提供了类型系统和对 ES6 的支持</a:t>
            </a:r>
            <a:r>
              <a:rPr lang="zh-CN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，</a:t>
            </a:r>
            <a:r>
              <a:rPr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代码开源于 GitHub 上</a:t>
            </a:r>
            <a:r>
              <a:rPr lang="zh-CN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。</a:t>
            </a:r>
            <a:endParaRPr lang="zh-CN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46409" y="3078591"/>
            <a:ext cx="8586440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能解决什么问题</a:t>
            </a:r>
            <a:endParaRPr lang="zh-CN" alt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46100" y="3662045"/>
            <a:ext cx="11026775" cy="81026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JavaScript 是一门弱类型的脚本语言，非常灵活，但同时也带来了诸多不便。</a:t>
            </a:r>
            <a:endParaRPr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lnSpc>
                <a:spcPct val="130000"/>
              </a:lnSpc>
            </a:pPr>
            <a:r>
              <a:rPr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很多时候，我们的参数并非我们所期望的类型，这就需要我们做很多类型判断</a:t>
            </a:r>
            <a:r>
              <a:rPr lang="zh-CN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。</a:t>
            </a:r>
            <a:endParaRPr lang="zh-CN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46409" y="4678156"/>
            <a:ext cx="858644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优势</a:t>
            </a:r>
            <a:endParaRPr lang="zh-CN" alt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6100" y="5261610"/>
            <a:ext cx="11026775" cy="117030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有更多的规则和类型限制，代码具有更高的预测性和可控性，易于维护和调试</a:t>
            </a:r>
            <a:r>
              <a:rPr lang="zh-CN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。</a:t>
            </a:r>
            <a:endParaRPr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lnSpc>
                <a:spcPct val="130000"/>
              </a:lnSpc>
            </a:pPr>
            <a:r>
              <a:rPr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对模块、命名空间和面向对象的支持，更容易组织代码开发大型复杂的程序</a:t>
            </a:r>
            <a:r>
              <a:rPr lang="zh-CN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。</a:t>
            </a:r>
            <a:endParaRPr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lnSpc>
                <a:spcPct val="130000"/>
              </a:lnSpc>
            </a:pPr>
            <a:r>
              <a:rPr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TypeScript 的编译过程可以捕获运行之前的错误</a:t>
            </a:r>
            <a:r>
              <a:rPr lang="zh-CN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。</a:t>
            </a:r>
            <a:endParaRPr lang="zh-CN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5"/>
          <p:cNvGrpSpPr/>
          <p:nvPr/>
        </p:nvGrpSpPr>
        <p:grpSpPr bwMode="auto">
          <a:xfrm>
            <a:off x="3728720" y="175260"/>
            <a:ext cx="4735195" cy="1090315"/>
            <a:chOff x="4388795" y="226571"/>
            <a:chExt cx="3414409" cy="1089641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485929" y="226571"/>
              <a:ext cx="1220141" cy="64476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2</a:t>
              </a:r>
              <a:endParaRPr lang="en-US" altLang="zh-CN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1647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TypeScript</a:t>
              </a:r>
              <a:r>
                <a:rPr lang="zh-CN" altLang="en-US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的安装与编译</a:t>
              </a:r>
              <a:endParaRPr lang="zh-CN" alt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/>
              </a:endParaRPr>
            </a:p>
          </p:txBody>
        </p:sp>
      </p:grpSp>
      <p:sp>
        <p:nvSpPr>
          <p:cNvPr id="33" name="椭圆 16"/>
          <p:cNvSpPr/>
          <p:nvPr/>
        </p:nvSpPr>
        <p:spPr>
          <a:xfrm>
            <a:off x="4870450" y="2751138"/>
            <a:ext cx="339725" cy="327025"/>
          </a:xfrm>
          <a:custGeom>
            <a:avLst/>
            <a:gdLst>
              <a:gd name="connsiteX0" fmla="*/ 174005 w 338138"/>
              <a:gd name="connsiteY0" fmla="*/ 18121 h 326038"/>
              <a:gd name="connsiteX1" fmla="*/ 160013 w 338138"/>
              <a:gd name="connsiteY1" fmla="*/ 19109 h 326038"/>
              <a:gd name="connsiteX2" fmla="*/ 160013 w 338138"/>
              <a:gd name="connsiteY2" fmla="*/ 70472 h 326038"/>
              <a:gd name="connsiteX3" fmla="*/ 92851 w 338138"/>
              <a:gd name="connsiteY3" fmla="*/ 149491 h 326038"/>
              <a:gd name="connsiteX4" fmla="*/ 88900 w 338138"/>
              <a:gd name="connsiteY4" fmla="*/ 149491 h 326038"/>
              <a:gd name="connsiteX5" fmla="*/ 88900 w 338138"/>
              <a:gd name="connsiteY5" fmla="*/ 279872 h 326038"/>
              <a:gd name="connsiteX6" fmla="*/ 119189 w 338138"/>
              <a:gd name="connsiteY6" fmla="*/ 310163 h 326038"/>
              <a:gd name="connsiteX7" fmla="*/ 262731 w 338138"/>
              <a:gd name="connsiteY7" fmla="*/ 310163 h 326038"/>
              <a:gd name="connsiteX8" fmla="*/ 300922 w 338138"/>
              <a:gd name="connsiteY8" fmla="*/ 278555 h 326038"/>
              <a:gd name="connsiteX9" fmla="*/ 320675 w 338138"/>
              <a:gd name="connsiteY9" fmla="*/ 157393 h 326038"/>
              <a:gd name="connsiteX10" fmla="*/ 320675 w 338138"/>
              <a:gd name="connsiteY10" fmla="*/ 156076 h 326038"/>
              <a:gd name="connsiteX11" fmla="*/ 290386 w 338138"/>
              <a:gd name="connsiteY11" fmla="*/ 127102 h 326038"/>
              <a:gd name="connsiteX12" fmla="*/ 210055 w 338138"/>
              <a:gd name="connsiteY12" fmla="*/ 127102 h 326038"/>
              <a:gd name="connsiteX13" fmla="*/ 200837 w 338138"/>
              <a:gd name="connsiteY13" fmla="*/ 117883 h 326038"/>
              <a:gd name="connsiteX14" fmla="*/ 200837 w 338138"/>
              <a:gd name="connsiteY14" fmla="*/ 57302 h 326038"/>
              <a:gd name="connsiteX15" fmla="*/ 188985 w 338138"/>
              <a:gd name="connsiteY15" fmla="*/ 23060 h 326038"/>
              <a:gd name="connsiteX16" fmla="*/ 174005 w 338138"/>
              <a:gd name="connsiteY16" fmla="*/ 18121 h 326038"/>
              <a:gd name="connsiteX17" fmla="*/ 166923 w 338138"/>
              <a:gd name="connsiteY17" fmla="*/ 10 h 326038"/>
              <a:gd name="connsiteX18" fmla="*/ 199449 w 338138"/>
              <a:gd name="connsiteY18" fmla="*/ 8733 h 326038"/>
              <a:gd name="connsiteX19" fmla="*/ 217941 w 338138"/>
              <a:gd name="connsiteY19" fmla="*/ 56131 h 326038"/>
              <a:gd name="connsiteX20" fmla="*/ 217941 w 338138"/>
              <a:gd name="connsiteY20" fmla="*/ 108796 h 326038"/>
              <a:gd name="connsiteX21" fmla="*/ 290588 w 338138"/>
              <a:gd name="connsiteY21" fmla="*/ 108796 h 326038"/>
              <a:gd name="connsiteX22" fmla="*/ 338138 w 338138"/>
              <a:gd name="connsiteY22" fmla="*/ 154878 h 326038"/>
              <a:gd name="connsiteX23" fmla="*/ 338138 w 338138"/>
              <a:gd name="connsiteY23" fmla="*/ 157511 h 326038"/>
              <a:gd name="connsiteX24" fmla="*/ 338138 w 338138"/>
              <a:gd name="connsiteY24" fmla="*/ 158828 h 326038"/>
              <a:gd name="connsiteX25" fmla="*/ 318325 w 338138"/>
              <a:gd name="connsiteY25" fmla="*/ 279956 h 326038"/>
              <a:gd name="connsiteX26" fmla="*/ 262850 w 338138"/>
              <a:gd name="connsiteY26" fmla="*/ 326038 h 326038"/>
              <a:gd name="connsiteX27" fmla="*/ 118877 w 338138"/>
              <a:gd name="connsiteY27" fmla="*/ 326038 h 326038"/>
              <a:gd name="connsiteX28" fmla="*/ 71326 w 338138"/>
              <a:gd name="connsiteY28" fmla="*/ 278640 h 326038"/>
              <a:gd name="connsiteX29" fmla="*/ 71326 w 338138"/>
              <a:gd name="connsiteY29" fmla="*/ 144345 h 326038"/>
              <a:gd name="connsiteX30" fmla="*/ 63401 w 338138"/>
              <a:gd name="connsiteY30" fmla="*/ 136445 h 326038"/>
              <a:gd name="connsiteX31" fmla="*/ 23775 w 338138"/>
              <a:gd name="connsiteY31" fmla="*/ 136445 h 326038"/>
              <a:gd name="connsiteX32" fmla="*/ 17171 w 338138"/>
              <a:gd name="connsiteY32" fmla="*/ 144345 h 326038"/>
              <a:gd name="connsiteX33" fmla="*/ 17171 w 338138"/>
              <a:gd name="connsiteY33" fmla="*/ 286540 h 326038"/>
              <a:gd name="connsiteX34" fmla="*/ 23775 w 338138"/>
              <a:gd name="connsiteY34" fmla="*/ 294439 h 326038"/>
              <a:gd name="connsiteX35" fmla="*/ 47550 w 338138"/>
              <a:gd name="connsiteY35" fmla="*/ 294439 h 326038"/>
              <a:gd name="connsiteX36" fmla="*/ 55476 w 338138"/>
              <a:gd name="connsiteY36" fmla="*/ 302339 h 326038"/>
              <a:gd name="connsiteX37" fmla="*/ 47550 w 338138"/>
              <a:gd name="connsiteY37" fmla="*/ 311555 h 326038"/>
              <a:gd name="connsiteX38" fmla="*/ 23775 w 338138"/>
              <a:gd name="connsiteY38" fmla="*/ 311555 h 326038"/>
              <a:gd name="connsiteX39" fmla="*/ 0 w 338138"/>
              <a:gd name="connsiteY39" fmla="*/ 286540 h 326038"/>
              <a:gd name="connsiteX40" fmla="*/ 0 w 338138"/>
              <a:gd name="connsiteY40" fmla="*/ 144345 h 326038"/>
              <a:gd name="connsiteX41" fmla="*/ 23775 w 338138"/>
              <a:gd name="connsiteY41" fmla="*/ 119329 h 326038"/>
              <a:gd name="connsiteX42" fmla="*/ 63401 w 338138"/>
              <a:gd name="connsiteY42" fmla="*/ 119329 h 326038"/>
              <a:gd name="connsiteX43" fmla="*/ 85855 w 338138"/>
              <a:gd name="connsiteY43" fmla="*/ 132495 h 326038"/>
              <a:gd name="connsiteX44" fmla="*/ 87176 w 338138"/>
              <a:gd name="connsiteY44" fmla="*/ 132495 h 326038"/>
              <a:gd name="connsiteX45" fmla="*/ 143973 w 338138"/>
              <a:gd name="connsiteY45" fmla="*/ 69297 h 326038"/>
              <a:gd name="connsiteX46" fmla="*/ 143973 w 338138"/>
              <a:gd name="connsiteY46" fmla="*/ 11366 h 326038"/>
              <a:gd name="connsiteX47" fmla="*/ 149256 w 338138"/>
              <a:gd name="connsiteY47" fmla="*/ 2150 h 326038"/>
              <a:gd name="connsiteX48" fmla="*/ 166923 w 338138"/>
              <a:gd name="connsiteY48" fmla="*/ 10 h 326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38138" h="326038">
                <a:moveTo>
                  <a:pt x="174005" y="18121"/>
                </a:moveTo>
                <a:cubicBezTo>
                  <a:pt x="168902" y="17792"/>
                  <a:pt x="163964" y="18451"/>
                  <a:pt x="160013" y="19109"/>
                </a:cubicBezTo>
                <a:cubicBezTo>
                  <a:pt x="160013" y="19109"/>
                  <a:pt x="160013" y="19109"/>
                  <a:pt x="160013" y="70472"/>
                </a:cubicBezTo>
                <a:cubicBezTo>
                  <a:pt x="160013" y="129736"/>
                  <a:pt x="95485" y="149491"/>
                  <a:pt x="92851" y="149491"/>
                </a:cubicBezTo>
                <a:cubicBezTo>
                  <a:pt x="91534" y="149491"/>
                  <a:pt x="90217" y="149491"/>
                  <a:pt x="88900" y="149491"/>
                </a:cubicBezTo>
                <a:cubicBezTo>
                  <a:pt x="88900" y="149491"/>
                  <a:pt x="88900" y="149491"/>
                  <a:pt x="88900" y="279872"/>
                </a:cubicBezTo>
                <a:cubicBezTo>
                  <a:pt x="88900" y="296993"/>
                  <a:pt x="102069" y="310163"/>
                  <a:pt x="119189" y="310163"/>
                </a:cubicBezTo>
                <a:cubicBezTo>
                  <a:pt x="119189" y="310163"/>
                  <a:pt x="119189" y="310163"/>
                  <a:pt x="262731" y="310163"/>
                </a:cubicBezTo>
                <a:cubicBezTo>
                  <a:pt x="286436" y="310163"/>
                  <a:pt x="299605" y="299627"/>
                  <a:pt x="300922" y="278555"/>
                </a:cubicBezTo>
                <a:cubicBezTo>
                  <a:pt x="300922" y="278555"/>
                  <a:pt x="300922" y="278555"/>
                  <a:pt x="320675" y="157393"/>
                </a:cubicBezTo>
                <a:cubicBezTo>
                  <a:pt x="320675" y="157393"/>
                  <a:pt x="320675" y="157393"/>
                  <a:pt x="320675" y="156076"/>
                </a:cubicBezTo>
                <a:cubicBezTo>
                  <a:pt x="320675" y="140272"/>
                  <a:pt x="307506" y="127102"/>
                  <a:pt x="290386" y="127102"/>
                </a:cubicBezTo>
                <a:cubicBezTo>
                  <a:pt x="290386" y="127102"/>
                  <a:pt x="290386" y="127102"/>
                  <a:pt x="210055" y="127102"/>
                </a:cubicBezTo>
                <a:cubicBezTo>
                  <a:pt x="204788" y="127102"/>
                  <a:pt x="200837" y="123151"/>
                  <a:pt x="200837" y="117883"/>
                </a:cubicBezTo>
                <a:cubicBezTo>
                  <a:pt x="200837" y="117883"/>
                  <a:pt x="200837" y="117883"/>
                  <a:pt x="200837" y="57302"/>
                </a:cubicBezTo>
                <a:cubicBezTo>
                  <a:pt x="200837" y="40181"/>
                  <a:pt x="196886" y="29645"/>
                  <a:pt x="188985" y="23060"/>
                </a:cubicBezTo>
                <a:cubicBezTo>
                  <a:pt x="184376" y="19768"/>
                  <a:pt x="179108" y="18451"/>
                  <a:pt x="174005" y="18121"/>
                </a:cubicBezTo>
                <a:close/>
                <a:moveTo>
                  <a:pt x="166923" y="10"/>
                </a:moveTo>
                <a:cubicBezTo>
                  <a:pt x="176664" y="-154"/>
                  <a:pt x="188882" y="1491"/>
                  <a:pt x="199449" y="8733"/>
                </a:cubicBezTo>
                <a:cubicBezTo>
                  <a:pt x="211336" y="17949"/>
                  <a:pt x="217941" y="33749"/>
                  <a:pt x="217941" y="56131"/>
                </a:cubicBezTo>
                <a:cubicBezTo>
                  <a:pt x="217941" y="56131"/>
                  <a:pt x="217941" y="56131"/>
                  <a:pt x="217941" y="108796"/>
                </a:cubicBezTo>
                <a:cubicBezTo>
                  <a:pt x="217941" y="108796"/>
                  <a:pt x="217941" y="108796"/>
                  <a:pt x="290588" y="108796"/>
                </a:cubicBezTo>
                <a:cubicBezTo>
                  <a:pt x="317005" y="108796"/>
                  <a:pt x="338138" y="129862"/>
                  <a:pt x="338138" y="154878"/>
                </a:cubicBezTo>
                <a:cubicBezTo>
                  <a:pt x="338138" y="154878"/>
                  <a:pt x="338138" y="154878"/>
                  <a:pt x="338138" y="157511"/>
                </a:cubicBezTo>
                <a:cubicBezTo>
                  <a:pt x="338138" y="157511"/>
                  <a:pt x="338138" y="157511"/>
                  <a:pt x="338138" y="158828"/>
                </a:cubicBezTo>
                <a:cubicBezTo>
                  <a:pt x="338138" y="158828"/>
                  <a:pt x="338138" y="158828"/>
                  <a:pt x="318325" y="279956"/>
                </a:cubicBezTo>
                <a:cubicBezTo>
                  <a:pt x="314363" y="308922"/>
                  <a:pt x="294550" y="326038"/>
                  <a:pt x="262850" y="326038"/>
                </a:cubicBezTo>
                <a:cubicBezTo>
                  <a:pt x="262850" y="326038"/>
                  <a:pt x="262850" y="326038"/>
                  <a:pt x="118877" y="326038"/>
                </a:cubicBezTo>
                <a:cubicBezTo>
                  <a:pt x="92460" y="326038"/>
                  <a:pt x="71326" y="304972"/>
                  <a:pt x="71326" y="278640"/>
                </a:cubicBezTo>
                <a:cubicBezTo>
                  <a:pt x="71326" y="278640"/>
                  <a:pt x="71326" y="278640"/>
                  <a:pt x="71326" y="144345"/>
                </a:cubicBezTo>
                <a:cubicBezTo>
                  <a:pt x="71326" y="139078"/>
                  <a:pt x="67363" y="136445"/>
                  <a:pt x="63401" y="136445"/>
                </a:cubicBezTo>
                <a:cubicBezTo>
                  <a:pt x="63401" y="136445"/>
                  <a:pt x="63401" y="136445"/>
                  <a:pt x="23775" y="136445"/>
                </a:cubicBezTo>
                <a:cubicBezTo>
                  <a:pt x="19813" y="136445"/>
                  <a:pt x="17171" y="139078"/>
                  <a:pt x="17171" y="144345"/>
                </a:cubicBezTo>
                <a:cubicBezTo>
                  <a:pt x="17171" y="144345"/>
                  <a:pt x="17171" y="144345"/>
                  <a:pt x="17171" y="286540"/>
                </a:cubicBezTo>
                <a:cubicBezTo>
                  <a:pt x="17171" y="290489"/>
                  <a:pt x="19813" y="294439"/>
                  <a:pt x="23775" y="294439"/>
                </a:cubicBezTo>
                <a:cubicBezTo>
                  <a:pt x="23775" y="294439"/>
                  <a:pt x="23775" y="294439"/>
                  <a:pt x="47550" y="294439"/>
                </a:cubicBezTo>
                <a:cubicBezTo>
                  <a:pt x="51513" y="294439"/>
                  <a:pt x="55476" y="298389"/>
                  <a:pt x="55476" y="302339"/>
                </a:cubicBezTo>
                <a:cubicBezTo>
                  <a:pt x="55476" y="307605"/>
                  <a:pt x="51513" y="311555"/>
                  <a:pt x="47550" y="311555"/>
                </a:cubicBezTo>
                <a:cubicBezTo>
                  <a:pt x="47550" y="311555"/>
                  <a:pt x="47550" y="311555"/>
                  <a:pt x="23775" y="311555"/>
                </a:cubicBezTo>
                <a:cubicBezTo>
                  <a:pt x="10567" y="311555"/>
                  <a:pt x="0" y="299706"/>
                  <a:pt x="0" y="286540"/>
                </a:cubicBezTo>
                <a:cubicBezTo>
                  <a:pt x="0" y="286540"/>
                  <a:pt x="0" y="286540"/>
                  <a:pt x="0" y="144345"/>
                </a:cubicBezTo>
                <a:cubicBezTo>
                  <a:pt x="0" y="129862"/>
                  <a:pt x="10567" y="119329"/>
                  <a:pt x="23775" y="119329"/>
                </a:cubicBezTo>
                <a:cubicBezTo>
                  <a:pt x="23775" y="119329"/>
                  <a:pt x="23775" y="119329"/>
                  <a:pt x="63401" y="119329"/>
                </a:cubicBezTo>
                <a:cubicBezTo>
                  <a:pt x="72647" y="119329"/>
                  <a:pt x="81893" y="124595"/>
                  <a:pt x="85855" y="132495"/>
                </a:cubicBezTo>
                <a:cubicBezTo>
                  <a:pt x="85855" y="132495"/>
                  <a:pt x="87176" y="132495"/>
                  <a:pt x="87176" y="132495"/>
                </a:cubicBezTo>
                <a:cubicBezTo>
                  <a:pt x="89818" y="131179"/>
                  <a:pt x="143973" y="115379"/>
                  <a:pt x="143973" y="69297"/>
                </a:cubicBezTo>
                <a:cubicBezTo>
                  <a:pt x="143973" y="69297"/>
                  <a:pt x="143973" y="69297"/>
                  <a:pt x="143973" y="11366"/>
                </a:cubicBezTo>
                <a:cubicBezTo>
                  <a:pt x="143973" y="7416"/>
                  <a:pt x="146615" y="3466"/>
                  <a:pt x="149256" y="2150"/>
                </a:cubicBezTo>
                <a:cubicBezTo>
                  <a:pt x="149917" y="2150"/>
                  <a:pt x="157182" y="175"/>
                  <a:pt x="166923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4" name="椭圆 17"/>
          <p:cNvSpPr/>
          <p:nvPr/>
        </p:nvSpPr>
        <p:spPr>
          <a:xfrm>
            <a:off x="7040563" y="2744788"/>
            <a:ext cx="219075" cy="339725"/>
          </a:xfrm>
          <a:custGeom>
            <a:avLst/>
            <a:gdLst>
              <a:gd name="connsiteX0" fmla="*/ 143066 w 217488"/>
              <a:gd name="connsiteY0" fmla="*/ 166133 h 336550"/>
              <a:gd name="connsiteX1" fmla="*/ 156401 w 217488"/>
              <a:gd name="connsiteY1" fmla="*/ 167443 h 336550"/>
              <a:gd name="connsiteX2" fmla="*/ 179071 w 217488"/>
              <a:gd name="connsiteY2" fmla="*/ 239498 h 336550"/>
              <a:gd name="connsiteX3" fmla="*/ 133732 w 217488"/>
              <a:gd name="connsiteY3" fmla="*/ 297141 h 336550"/>
              <a:gd name="connsiteX4" fmla="*/ 129731 w 217488"/>
              <a:gd name="connsiteY4" fmla="*/ 298451 h 336550"/>
              <a:gd name="connsiteX5" fmla="*/ 121730 w 217488"/>
              <a:gd name="connsiteY5" fmla="*/ 293211 h 336550"/>
              <a:gd name="connsiteX6" fmla="*/ 124397 w 217488"/>
              <a:gd name="connsiteY6" fmla="*/ 281420 h 336550"/>
              <a:gd name="connsiteX7" fmla="*/ 161735 w 217488"/>
              <a:gd name="connsiteY7" fmla="*/ 236878 h 336550"/>
              <a:gd name="connsiteX8" fmla="*/ 156401 w 217488"/>
              <a:gd name="connsiteY8" fmla="*/ 204126 h 336550"/>
              <a:gd name="connsiteX9" fmla="*/ 151067 w 217488"/>
              <a:gd name="connsiteY9" fmla="*/ 191025 h 336550"/>
              <a:gd name="connsiteX10" fmla="*/ 141733 w 217488"/>
              <a:gd name="connsiteY10" fmla="*/ 179234 h 336550"/>
              <a:gd name="connsiteX11" fmla="*/ 143066 w 217488"/>
              <a:gd name="connsiteY11" fmla="*/ 166133 h 336550"/>
              <a:gd name="connsiteX12" fmla="*/ 108744 w 217488"/>
              <a:gd name="connsiteY12" fmla="*/ 26988 h 336550"/>
              <a:gd name="connsiteX13" fmla="*/ 52026 w 217488"/>
              <a:gd name="connsiteY13" fmla="*/ 132725 h 336550"/>
              <a:gd name="connsiteX14" fmla="*/ 28283 w 217488"/>
              <a:gd name="connsiteY14" fmla="*/ 189560 h 336550"/>
              <a:gd name="connsiteX15" fmla="*/ 19050 w 217488"/>
              <a:gd name="connsiteY15" fmla="*/ 229211 h 336550"/>
              <a:gd name="connsiteX16" fmla="*/ 30921 w 217488"/>
              <a:gd name="connsiteY16" fmla="*/ 274150 h 336550"/>
              <a:gd name="connsiteX17" fmla="*/ 63897 w 217488"/>
              <a:gd name="connsiteY17" fmla="*/ 307193 h 336550"/>
              <a:gd name="connsiteX18" fmla="*/ 108744 w 217488"/>
              <a:gd name="connsiteY18" fmla="*/ 319088 h 336550"/>
              <a:gd name="connsiteX19" fmla="*/ 153591 w 217488"/>
              <a:gd name="connsiteY19" fmla="*/ 307193 h 336550"/>
              <a:gd name="connsiteX20" fmla="*/ 186567 w 217488"/>
              <a:gd name="connsiteY20" fmla="*/ 274150 h 336550"/>
              <a:gd name="connsiteX21" fmla="*/ 198438 w 217488"/>
              <a:gd name="connsiteY21" fmla="*/ 229211 h 336550"/>
              <a:gd name="connsiteX22" fmla="*/ 189205 w 217488"/>
              <a:gd name="connsiteY22" fmla="*/ 189560 h 336550"/>
              <a:gd name="connsiteX23" fmla="*/ 165462 w 217488"/>
              <a:gd name="connsiteY23" fmla="*/ 132725 h 336550"/>
              <a:gd name="connsiteX24" fmla="*/ 108744 w 217488"/>
              <a:gd name="connsiteY24" fmla="*/ 26988 h 336550"/>
              <a:gd name="connsiteX25" fmla="*/ 108744 w 217488"/>
              <a:gd name="connsiteY25" fmla="*/ 0 h 336550"/>
              <a:gd name="connsiteX26" fmla="*/ 116701 w 217488"/>
              <a:gd name="connsiteY26" fmla="*/ 3944 h 336550"/>
              <a:gd name="connsiteX27" fmla="*/ 217488 w 217488"/>
              <a:gd name="connsiteY27" fmla="*/ 228749 h 336550"/>
              <a:gd name="connsiteX28" fmla="*/ 202901 w 217488"/>
              <a:gd name="connsiteY28" fmla="*/ 282650 h 336550"/>
              <a:gd name="connsiteX29" fmla="*/ 163116 w 217488"/>
              <a:gd name="connsiteY29" fmla="*/ 322089 h 336550"/>
              <a:gd name="connsiteX30" fmla="*/ 108744 w 217488"/>
              <a:gd name="connsiteY30" fmla="*/ 336550 h 336550"/>
              <a:gd name="connsiteX31" fmla="*/ 54372 w 217488"/>
              <a:gd name="connsiteY31" fmla="*/ 322089 h 336550"/>
              <a:gd name="connsiteX32" fmla="*/ 14587 w 217488"/>
              <a:gd name="connsiteY32" fmla="*/ 282650 h 336550"/>
              <a:gd name="connsiteX33" fmla="*/ 0 w 217488"/>
              <a:gd name="connsiteY33" fmla="*/ 228749 h 336550"/>
              <a:gd name="connsiteX34" fmla="*/ 100787 w 217488"/>
              <a:gd name="connsiteY34" fmla="*/ 3944 h 336550"/>
              <a:gd name="connsiteX35" fmla="*/ 108744 w 217488"/>
              <a:gd name="connsiteY35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17488" h="336550">
                <a:moveTo>
                  <a:pt x="143066" y="166133"/>
                </a:moveTo>
                <a:cubicBezTo>
                  <a:pt x="147067" y="163513"/>
                  <a:pt x="152401" y="163513"/>
                  <a:pt x="156401" y="167443"/>
                </a:cubicBezTo>
                <a:cubicBezTo>
                  <a:pt x="157735" y="168754"/>
                  <a:pt x="185738" y="202816"/>
                  <a:pt x="179071" y="239498"/>
                </a:cubicBezTo>
                <a:cubicBezTo>
                  <a:pt x="176404" y="263079"/>
                  <a:pt x="160402" y="281420"/>
                  <a:pt x="133732" y="297141"/>
                </a:cubicBezTo>
                <a:cubicBezTo>
                  <a:pt x="132398" y="297141"/>
                  <a:pt x="131065" y="298451"/>
                  <a:pt x="129731" y="298451"/>
                </a:cubicBezTo>
                <a:cubicBezTo>
                  <a:pt x="125731" y="298451"/>
                  <a:pt x="123064" y="295831"/>
                  <a:pt x="121730" y="293211"/>
                </a:cubicBezTo>
                <a:cubicBezTo>
                  <a:pt x="119063" y="289281"/>
                  <a:pt x="120397" y="284040"/>
                  <a:pt x="124397" y="281420"/>
                </a:cubicBezTo>
                <a:cubicBezTo>
                  <a:pt x="145733" y="268319"/>
                  <a:pt x="157735" y="253909"/>
                  <a:pt x="161735" y="236878"/>
                </a:cubicBezTo>
                <a:cubicBezTo>
                  <a:pt x="163069" y="225087"/>
                  <a:pt x="160402" y="213296"/>
                  <a:pt x="156401" y="204126"/>
                </a:cubicBezTo>
                <a:cubicBezTo>
                  <a:pt x="155068" y="198885"/>
                  <a:pt x="153734" y="194955"/>
                  <a:pt x="151067" y="191025"/>
                </a:cubicBezTo>
                <a:cubicBezTo>
                  <a:pt x="145733" y="183164"/>
                  <a:pt x="143066" y="180544"/>
                  <a:pt x="141733" y="179234"/>
                </a:cubicBezTo>
                <a:cubicBezTo>
                  <a:pt x="139066" y="175304"/>
                  <a:pt x="139066" y="168754"/>
                  <a:pt x="143066" y="166133"/>
                </a:cubicBezTo>
                <a:close/>
                <a:moveTo>
                  <a:pt x="108744" y="26988"/>
                </a:moveTo>
                <a:cubicBezTo>
                  <a:pt x="90277" y="57387"/>
                  <a:pt x="71811" y="91752"/>
                  <a:pt x="52026" y="132725"/>
                </a:cubicBezTo>
                <a:cubicBezTo>
                  <a:pt x="42792" y="152551"/>
                  <a:pt x="34878" y="172377"/>
                  <a:pt x="28283" y="189560"/>
                </a:cubicBezTo>
                <a:cubicBezTo>
                  <a:pt x="21688" y="206742"/>
                  <a:pt x="19050" y="219959"/>
                  <a:pt x="19050" y="229211"/>
                </a:cubicBezTo>
                <a:cubicBezTo>
                  <a:pt x="19050" y="245072"/>
                  <a:pt x="23007" y="260933"/>
                  <a:pt x="30921" y="274150"/>
                </a:cubicBezTo>
                <a:cubicBezTo>
                  <a:pt x="38835" y="288689"/>
                  <a:pt x="49388" y="299262"/>
                  <a:pt x="63897" y="307193"/>
                </a:cubicBezTo>
                <a:cubicBezTo>
                  <a:pt x="77087" y="315123"/>
                  <a:pt x="92916" y="319088"/>
                  <a:pt x="108744" y="319088"/>
                </a:cubicBezTo>
                <a:cubicBezTo>
                  <a:pt x="124572" y="319088"/>
                  <a:pt x="140401" y="315123"/>
                  <a:pt x="153591" y="307193"/>
                </a:cubicBezTo>
                <a:cubicBezTo>
                  <a:pt x="168100" y="299262"/>
                  <a:pt x="178653" y="288689"/>
                  <a:pt x="186567" y="274150"/>
                </a:cubicBezTo>
                <a:cubicBezTo>
                  <a:pt x="194481" y="260933"/>
                  <a:pt x="198438" y="245072"/>
                  <a:pt x="198438" y="229211"/>
                </a:cubicBezTo>
                <a:cubicBezTo>
                  <a:pt x="198438" y="219959"/>
                  <a:pt x="195800" y="206742"/>
                  <a:pt x="189205" y="189560"/>
                </a:cubicBezTo>
                <a:cubicBezTo>
                  <a:pt x="182610" y="172377"/>
                  <a:pt x="174696" y="152551"/>
                  <a:pt x="165462" y="132725"/>
                </a:cubicBezTo>
                <a:cubicBezTo>
                  <a:pt x="145677" y="91752"/>
                  <a:pt x="127211" y="57387"/>
                  <a:pt x="108744" y="26988"/>
                </a:cubicBezTo>
                <a:close/>
                <a:moveTo>
                  <a:pt x="108744" y="0"/>
                </a:moveTo>
                <a:cubicBezTo>
                  <a:pt x="112722" y="0"/>
                  <a:pt x="115375" y="1314"/>
                  <a:pt x="116701" y="3944"/>
                </a:cubicBezTo>
                <a:cubicBezTo>
                  <a:pt x="184334" y="119633"/>
                  <a:pt x="217488" y="194568"/>
                  <a:pt x="217488" y="228749"/>
                </a:cubicBezTo>
                <a:cubicBezTo>
                  <a:pt x="217488" y="248469"/>
                  <a:pt x="212184" y="265559"/>
                  <a:pt x="202901" y="282650"/>
                </a:cubicBezTo>
                <a:cubicBezTo>
                  <a:pt x="193617" y="299740"/>
                  <a:pt x="180356" y="312887"/>
                  <a:pt x="163116" y="322089"/>
                </a:cubicBezTo>
                <a:cubicBezTo>
                  <a:pt x="147202" y="331292"/>
                  <a:pt x="128636" y="336550"/>
                  <a:pt x="108744" y="336550"/>
                </a:cubicBezTo>
                <a:cubicBezTo>
                  <a:pt x="88852" y="336550"/>
                  <a:pt x="70286" y="331292"/>
                  <a:pt x="54372" y="322089"/>
                </a:cubicBezTo>
                <a:cubicBezTo>
                  <a:pt x="37132" y="312887"/>
                  <a:pt x="23871" y="299740"/>
                  <a:pt x="14587" y="282650"/>
                </a:cubicBezTo>
                <a:cubicBezTo>
                  <a:pt x="3978" y="266874"/>
                  <a:pt x="0" y="248469"/>
                  <a:pt x="0" y="228749"/>
                </a:cubicBezTo>
                <a:cubicBezTo>
                  <a:pt x="0" y="194568"/>
                  <a:pt x="33154" y="119633"/>
                  <a:pt x="100787" y="3944"/>
                </a:cubicBezTo>
                <a:cubicBezTo>
                  <a:pt x="102113" y="1314"/>
                  <a:pt x="104765" y="0"/>
                  <a:pt x="1087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46409" y="1412351"/>
            <a:ext cx="858644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1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、安装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TypeScript</a:t>
            </a:r>
            <a:endParaRPr lang="en-US" altLang="zh-CN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95325" y="2141855"/>
            <a:ext cx="10801985" cy="11703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lang="en-US" dirty="0">
                <a:solidFill>
                  <a:schemeClr val="bg1"/>
                </a:solidFill>
                <a:latin typeface="+mn-ea"/>
                <a:ea typeface="+mn-ea"/>
              </a:rPr>
              <a:t>&gt; npm install -g typescript  </a:t>
            </a:r>
            <a:endParaRPr lang="en-US" dirty="0">
              <a:solidFill>
                <a:schemeClr val="bg1"/>
              </a:solidFill>
              <a:latin typeface="+mn-ea"/>
              <a:ea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或者    </a:t>
            </a:r>
            <a:endParaRPr lang="zh-CN" altLang="en-US" dirty="0">
              <a:solidFill>
                <a:schemeClr val="bg1"/>
              </a:solidFill>
              <a:latin typeface="+mn-ea"/>
              <a:ea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latin typeface="+mn-ea"/>
                <a:sym typeface="+mn-ea"/>
              </a:rPr>
              <a:t>&gt; yarn global add typescript</a:t>
            </a:r>
            <a:endParaRPr lang="en-US" altLang="zh-CN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46409" y="3634851"/>
            <a:ext cx="858644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2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、查看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TypeScript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版本</a:t>
            </a:r>
            <a:endParaRPr lang="zh-CN" alt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94690" y="4411980"/>
            <a:ext cx="10801985" cy="450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lang="en-US" dirty="0">
                <a:solidFill>
                  <a:schemeClr val="bg1"/>
                </a:solidFill>
                <a:latin typeface="+mn-ea"/>
                <a:ea typeface="+mn-ea"/>
              </a:rPr>
              <a:t>&gt; tsc -v</a:t>
            </a:r>
            <a:endParaRPr 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46409" y="5198856"/>
            <a:ext cx="858644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3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、编译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TypeScript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文件</a:t>
            </a:r>
            <a:endParaRPr lang="zh-CN" alt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94690" y="5975985"/>
            <a:ext cx="10801985" cy="450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lang="en-US" dirty="0">
                <a:solidFill>
                  <a:schemeClr val="bg1"/>
                </a:solidFill>
                <a:latin typeface="+mn-ea"/>
                <a:ea typeface="+mn-ea"/>
              </a:rPr>
              <a:t>&gt; tsc index.ts</a:t>
            </a:r>
            <a:endParaRPr 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5"/>
          <p:cNvGrpSpPr/>
          <p:nvPr/>
        </p:nvGrpSpPr>
        <p:grpSpPr bwMode="auto">
          <a:xfrm>
            <a:off x="3728720" y="175260"/>
            <a:ext cx="4735195" cy="1090315"/>
            <a:chOff x="4388795" y="226571"/>
            <a:chExt cx="3414409" cy="1089641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485929" y="226571"/>
              <a:ext cx="1220141" cy="64476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3</a:t>
              </a:r>
              <a:endParaRPr lang="en-US" altLang="zh-CN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1647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Vscode</a:t>
              </a:r>
              <a:r>
                <a:rPr lang="zh-CN" altLang="en-US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自动编译</a:t>
              </a:r>
              <a:r>
                <a:rPr lang="en-US" altLang="zh-CN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.ts</a:t>
              </a:r>
              <a:r>
                <a:rPr lang="zh-CN" altLang="en-US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文件</a:t>
              </a:r>
              <a:endParaRPr lang="zh-CN" alt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/>
              </a:endParaRPr>
            </a:p>
          </p:txBody>
        </p:sp>
      </p:grpSp>
      <p:sp>
        <p:nvSpPr>
          <p:cNvPr id="33" name="椭圆 16"/>
          <p:cNvSpPr/>
          <p:nvPr/>
        </p:nvSpPr>
        <p:spPr>
          <a:xfrm>
            <a:off x="4870450" y="2751138"/>
            <a:ext cx="339725" cy="327025"/>
          </a:xfrm>
          <a:custGeom>
            <a:avLst/>
            <a:gdLst>
              <a:gd name="connsiteX0" fmla="*/ 174005 w 338138"/>
              <a:gd name="connsiteY0" fmla="*/ 18121 h 326038"/>
              <a:gd name="connsiteX1" fmla="*/ 160013 w 338138"/>
              <a:gd name="connsiteY1" fmla="*/ 19109 h 326038"/>
              <a:gd name="connsiteX2" fmla="*/ 160013 w 338138"/>
              <a:gd name="connsiteY2" fmla="*/ 70472 h 326038"/>
              <a:gd name="connsiteX3" fmla="*/ 92851 w 338138"/>
              <a:gd name="connsiteY3" fmla="*/ 149491 h 326038"/>
              <a:gd name="connsiteX4" fmla="*/ 88900 w 338138"/>
              <a:gd name="connsiteY4" fmla="*/ 149491 h 326038"/>
              <a:gd name="connsiteX5" fmla="*/ 88900 w 338138"/>
              <a:gd name="connsiteY5" fmla="*/ 279872 h 326038"/>
              <a:gd name="connsiteX6" fmla="*/ 119189 w 338138"/>
              <a:gd name="connsiteY6" fmla="*/ 310163 h 326038"/>
              <a:gd name="connsiteX7" fmla="*/ 262731 w 338138"/>
              <a:gd name="connsiteY7" fmla="*/ 310163 h 326038"/>
              <a:gd name="connsiteX8" fmla="*/ 300922 w 338138"/>
              <a:gd name="connsiteY8" fmla="*/ 278555 h 326038"/>
              <a:gd name="connsiteX9" fmla="*/ 320675 w 338138"/>
              <a:gd name="connsiteY9" fmla="*/ 157393 h 326038"/>
              <a:gd name="connsiteX10" fmla="*/ 320675 w 338138"/>
              <a:gd name="connsiteY10" fmla="*/ 156076 h 326038"/>
              <a:gd name="connsiteX11" fmla="*/ 290386 w 338138"/>
              <a:gd name="connsiteY11" fmla="*/ 127102 h 326038"/>
              <a:gd name="connsiteX12" fmla="*/ 210055 w 338138"/>
              <a:gd name="connsiteY12" fmla="*/ 127102 h 326038"/>
              <a:gd name="connsiteX13" fmla="*/ 200837 w 338138"/>
              <a:gd name="connsiteY13" fmla="*/ 117883 h 326038"/>
              <a:gd name="connsiteX14" fmla="*/ 200837 w 338138"/>
              <a:gd name="connsiteY14" fmla="*/ 57302 h 326038"/>
              <a:gd name="connsiteX15" fmla="*/ 188985 w 338138"/>
              <a:gd name="connsiteY15" fmla="*/ 23060 h 326038"/>
              <a:gd name="connsiteX16" fmla="*/ 174005 w 338138"/>
              <a:gd name="connsiteY16" fmla="*/ 18121 h 326038"/>
              <a:gd name="connsiteX17" fmla="*/ 166923 w 338138"/>
              <a:gd name="connsiteY17" fmla="*/ 10 h 326038"/>
              <a:gd name="connsiteX18" fmla="*/ 199449 w 338138"/>
              <a:gd name="connsiteY18" fmla="*/ 8733 h 326038"/>
              <a:gd name="connsiteX19" fmla="*/ 217941 w 338138"/>
              <a:gd name="connsiteY19" fmla="*/ 56131 h 326038"/>
              <a:gd name="connsiteX20" fmla="*/ 217941 w 338138"/>
              <a:gd name="connsiteY20" fmla="*/ 108796 h 326038"/>
              <a:gd name="connsiteX21" fmla="*/ 290588 w 338138"/>
              <a:gd name="connsiteY21" fmla="*/ 108796 h 326038"/>
              <a:gd name="connsiteX22" fmla="*/ 338138 w 338138"/>
              <a:gd name="connsiteY22" fmla="*/ 154878 h 326038"/>
              <a:gd name="connsiteX23" fmla="*/ 338138 w 338138"/>
              <a:gd name="connsiteY23" fmla="*/ 157511 h 326038"/>
              <a:gd name="connsiteX24" fmla="*/ 338138 w 338138"/>
              <a:gd name="connsiteY24" fmla="*/ 158828 h 326038"/>
              <a:gd name="connsiteX25" fmla="*/ 318325 w 338138"/>
              <a:gd name="connsiteY25" fmla="*/ 279956 h 326038"/>
              <a:gd name="connsiteX26" fmla="*/ 262850 w 338138"/>
              <a:gd name="connsiteY26" fmla="*/ 326038 h 326038"/>
              <a:gd name="connsiteX27" fmla="*/ 118877 w 338138"/>
              <a:gd name="connsiteY27" fmla="*/ 326038 h 326038"/>
              <a:gd name="connsiteX28" fmla="*/ 71326 w 338138"/>
              <a:gd name="connsiteY28" fmla="*/ 278640 h 326038"/>
              <a:gd name="connsiteX29" fmla="*/ 71326 w 338138"/>
              <a:gd name="connsiteY29" fmla="*/ 144345 h 326038"/>
              <a:gd name="connsiteX30" fmla="*/ 63401 w 338138"/>
              <a:gd name="connsiteY30" fmla="*/ 136445 h 326038"/>
              <a:gd name="connsiteX31" fmla="*/ 23775 w 338138"/>
              <a:gd name="connsiteY31" fmla="*/ 136445 h 326038"/>
              <a:gd name="connsiteX32" fmla="*/ 17171 w 338138"/>
              <a:gd name="connsiteY32" fmla="*/ 144345 h 326038"/>
              <a:gd name="connsiteX33" fmla="*/ 17171 w 338138"/>
              <a:gd name="connsiteY33" fmla="*/ 286540 h 326038"/>
              <a:gd name="connsiteX34" fmla="*/ 23775 w 338138"/>
              <a:gd name="connsiteY34" fmla="*/ 294439 h 326038"/>
              <a:gd name="connsiteX35" fmla="*/ 47550 w 338138"/>
              <a:gd name="connsiteY35" fmla="*/ 294439 h 326038"/>
              <a:gd name="connsiteX36" fmla="*/ 55476 w 338138"/>
              <a:gd name="connsiteY36" fmla="*/ 302339 h 326038"/>
              <a:gd name="connsiteX37" fmla="*/ 47550 w 338138"/>
              <a:gd name="connsiteY37" fmla="*/ 311555 h 326038"/>
              <a:gd name="connsiteX38" fmla="*/ 23775 w 338138"/>
              <a:gd name="connsiteY38" fmla="*/ 311555 h 326038"/>
              <a:gd name="connsiteX39" fmla="*/ 0 w 338138"/>
              <a:gd name="connsiteY39" fmla="*/ 286540 h 326038"/>
              <a:gd name="connsiteX40" fmla="*/ 0 w 338138"/>
              <a:gd name="connsiteY40" fmla="*/ 144345 h 326038"/>
              <a:gd name="connsiteX41" fmla="*/ 23775 w 338138"/>
              <a:gd name="connsiteY41" fmla="*/ 119329 h 326038"/>
              <a:gd name="connsiteX42" fmla="*/ 63401 w 338138"/>
              <a:gd name="connsiteY42" fmla="*/ 119329 h 326038"/>
              <a:gd name="connsiteX43" fmla="*/ 85855 w 338138"/>
              <a:gd name="connsiteY43" fmla="*/ 132495 h 326038"/>
              <a:gd name="connsiteX44" fmla="*/ 87176 w 338138"/>
              <a:gd name="connsiteY44" fmla="*/ 132495 h 326038"/>
              <a:gd name="connsiteX45" fmla="*/ 143973 w 338138"/>
              <a:gd name="connsiteY45" fmla="*/ 69297 h 326038"/>
              <a:gd name="connsiteX46" fmla="*/ 143973 w 338138"/>
              <a:gd name="connsiteY46" fmla="*/ 11366 h 326038"/>
              <a:gd name="connsiteX47" fmla="*/ 149256 w 338138"/>
              <a:gd name="connsiteY47" fmla="*/ 2150 h 326038"/>
              <a:gd name="connsiteX48" fmla="*/ 166923 w 338138"/>
              <a:gd name="connsiteY48" fmla="*/ 10 h 326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38138" h="326038">
                <a:moveTo>
                  <a:pt x="174005" y="18121"/>
                </a:moveTo>
                <a:cubicBezTo>
                  <a:pt x="168902" y="17792"/>
                  <a:pt x="163964" y="18451"/>
                  <a:pt x="160013" y="19109"/>
                </a:cubicBezTo>
                <a:cubicBezTo>
                  <a:pt x="160013" y="19109"/>
                  <a:pt x="160013" y="19109"/>
                  <a:pt x="160013" y="70472"/>
                </a:cubicBezTo>
                <a:cubicBezTo>
                  <a:pt x="160013" y="129736"/>
                  <a:pt x="95485" y="149491"/>
                  <a:pt x="92851" y="149491"/>
                </a:cubicBezTo>
                <a:cubicBezTo>
                  <a:pt x="91534" y="149491"/>
                  <a:pt x="90217" y="149491"/>
                  <a:pt x="88900" y="149491"/>
                </a:cubicBezTo>
                <a:cubicBezTo>
                  <a:pt x="88900" y="149491"/>
                  <a:pt x="88900" y="149491"/>
                  <a:pt x="88900" y="279872"/>
                </a:cubicBezTo>
                <a:cubicBezTo>
                  <a:pt x="88900" y="296993"/>
                  <a:pt x="102069" y="310163"/>
                  <a:pt x="119189" y="310163"/>
                </a:cubicBezTo>
                <a:cubicBezTo>
                  <a:pt x="119189" y="310163"/>
                  <a:pt x="119189" y="310163"/>
                  <a:pt x="262731" y="310163"/>
                </a:cubicBezTo>
                <a:cubicBezTo>
                  <a:pt x="286436" y="310163"/>
                  <a:pt x="299605" y="299627"/>
                  <a:pt x="300922" y="278555"/>
                </a:cubicBezTo>
                <a:cubicBezTo>
                  <a:pt x="300922" y="278555"/>
                  <a:pt x="300922" y="278555"/>
                  <a:pt x="320675" y="157393"/>
                </a:cubicBezTo>
                <a:cubicBezTo>
                  <a:pt x="320675" y="157393"/>
                  <a:pt x="320675" y="157393"/>
                  <a:pt x="320675" y="156076"/>
                </a:cubicBezTo>
                <a:cubicBezTo>
                  <a:pt x="320675" y="140272"/>
                  <a:pt x="307506" y="127102"/>
                  <a:pt x="290386" y="127102"/>
                </a:cubicBezTo>
                <a:cubicBezTo>
                  <a:pt x="290386" y="127102"/>
                  <a:pt x="290386" y="127102"/>
                  <a:pt x="210055" y="127102"/>
                </a:cubicBezTo>
                <a:cubicBezTo>
                  <a:pt x="204788" y="127102"/>
                  <a:pt x="200837" y="123151"/>
                  <a:pt x="200837" y="117883"/>
                </a:cubicBezTo>
                <a:cubicBezTo>
                  <a:pt x="200837" y="117883"/>
                  <a:pt x="200837" y="117883"/>
                  <a:pt x="200837" y="57302"/>
                </a:cubicBezTo>
                <a:cubicBezTo>
                  <a:pt x="200837" y="40181"/>
                  <a:pt x="196886" y="29645"/>
                  <a:pt x="188985" y="23060"/>
                </a:cubicBezTo>
                <a:cubicBezTo>
                  <a:pt x="184376" y="19768"/>
                  <a:pt x="179108" y="18451"/>
                  <a:pt x="174005" y="18121"/>
                </a:cubicBezTo>
                <a:close/>
                <a:moveTo>
                  <a:pt x="166923" y="10"/>
                </a:moveTo>
                <a:cubicBezTo>
                  <a:pt x="176664" y="-154"/>
                  <a:pt x="188882" y="1491"/>
                  <a:pt x="199449" y="8733"/>
                </a:cubicBezTo>
                <a:cubicBezTo>
                  <a:pt x="211336" y="17949"/>
                  <a:pt x="217941" y="33749"/>
                  <a:pt x="217941" y="56131"/>
                </a:cubicBezTo>
                <a:cubicBezTo>
                  <a:pt x="217941" y="56131"/>
                  <a:pt x="217941" y="56131"/>
                  <a:pt x="217941" y="108796"/>
                </a:cubicBezTo>
                <a:cubicBezTo>
                  <a:pt x="217941" y="108796"/>
                  <a:pt x="217941" y="108796"/>
                  <a:pt x="290588" y="108796"/>
                </a:cubicBezTo>
                <a:cubicBezTo>
                  <a:pt x="317005" y="108796"/>
                  <a:pt x="338138" y="129862"/>
                  <a:pt x="338138" y="154878"/>
                </a:cubicBezTo>
                <a:cubicBezTo>
                  <a:pt x="338138" y="154878"/>
                  <a:pt x="338138" y="154878"/>
                  <a:pt x="338138" y="157511"/>
                </a:cubicBezTo>
                <a:cubicBezTo>
                  <a:pt x="338138" y="157511"/>
                  <a:pt x="338138" y="157511"/>
                  <a:pt x="338138" y="158828"/>
                </a:cubicBezTo>
                <a:cubicBezTo>
                  <a:pt x="338138" y="158828"/>
                  <a:pt x="338138" y="158828"/>
                  <a:pt x="318325" y="279956"/>
                </a:cubicBezTo>
                <a:cubicBezTo>
                  <a:pt x="314363" y="308922"/>
                  <a:pt x="294550" y="326038"/>
                  <a:pt x="262850" y="326038"/>
                </a:cubicBezTo>
                <a:cubicBezTo>
                  <a:pt x="262850" y="326038"/>
                  <a:pt x="262850" y="326038"/>
                  <a:pt x="118877" y="326038"/>
                </a:cubicBezTo>
                <a:cubicBezTo>
                  <a:pt x="92460" y="326038"/>
                  <a:pt x="71326" y="304972"/>
                  <a:pt x="71326" y="278640"/>
                </a:cubicBezTo>
                <a:cubicBezTo>
                  <a:pt x="71326" y="278640"/>
                  <a:pt x="71326" y="278640"/>
                  <a:pt x="71326" y="144345"/>
                </a:cubicBezTo>
                <a:cubicBezTo>
                  <a:pt x="71326" y="139078"/>
                  <a:pt x="67363" y="136445"/>
                  <a:pt x="63401" y="136445"/>
                </a:cubicBezTo>
                <a:cubicBezTo>
                  <a:pt x="63401" y="136445"/>
                  <a:pt x="63401" y="136445"/>
                  <a:pt x="23775" y="136445"/>
                </a:cubicBezTo>
                <a:cubicBezTo>
                  <a:pt x="19813" y="136445"/>
                  <a:pt x="17171" y="139078"/>
                  <a:pt x="17171" y="144345"/>
                </a:cubicBezTo>
                <a:cubicBezTo>
                  <a:pt x="17171" y="144345"/>
                  <a:pt x="17171" y="144345"/>
                  <a:pt x="17171" y="286540"/>
                </a:cubicBezTo>
                <a:cubicBezTo>
                  <a:pt x="17171" y="290489"/>
                  <a:pt x="19813" y="294439"/>
                  <a:pt x="23775" y="294439"/>
                </a:cubicBezTo>
                <a:cubicBezTo>
                  <a:pt x="23775" y="294439"/>
                  <a:pt x="23775" y="294439"/>
                  <a:pt x="47550" y="294439"/>
                </a:cubicBezTo>
                <a:cubicBezTo>
                  <a:pt x="51513" y="294439"/>
                  <a:pt x="55476" y="298389"/>
                  <a:pt x="55476" y="302339"/>
                </a:cubicBezTo>
                <a:cubicBezTo>
                  <a:pt x="55476" y="307605"/>
                  <a:pt x="51513" y="311555"/>
                  <a:pt x="47550" y="311555"/>
                </a:cubicBezTo>
                <a:cubicBezTo>
                  <a:pt x="47550" y="311555"/>
                  <a:pt x="47550" y="311555"/>
                  <a:pt x="23775" y="311555"/>
                </a:cubicBezTo>
                <a:cubicBezTo>
                  <a:pt x="10567" y="311555"/>
                  <a:pt x="0" y="299706"/>
                  <a:pt x="0" y="286540"/>
                </a:cubicBezTo>
                <a:cubicBezTo>
                  <a:pt x="0" y="286540"/>
                  <a:pt x="0" y="286540"/>
                  <a:pt x="0" y="144345"/>
                </a:cubicBezTo>
                <a:cubicBezTo>
                  <a:pt x="0" y="129862"/>
                  <a:pt x="10567" y="119329"/>
                  <a:pt x="23775" y="119329"/>
                </a:cubicBezTo>
                <a:cubicBezTo>
                  <a:pt x="23775" y="119329"/>
                  <a:pt x="23775" y="119329"/>
                  <a:pt x="63401" y="119329"/>
                </a:cubicBezTo>
                <a:cubicBezTo>
                  <a:pt x="72647" y="119329"/>
                  <a:pt x="81893" y="124595"/>
                  <a:pt x="85855" y="132495"/>
                </a:cubicBezTo>
                <a:cubicBezTo>
                  <a:pt x="85855" y="132495"/>
                  <a:pt x="87176" y="132495"/>
                  <a:pt x="87176" y="132495"/>
                </a:cubicBezTo>
                <a:cubicBezTo>
                  <a:pt x="89818" y="131179"/>
                  <a:pt x="143973" y="115379"/>
                  <a:pt x="143973" y="69297"/>
                </a:cubicBezTo>
                <a:cubicBezTo>
                  <a:pt x="143973" y="69297"/>
                  <a:pt x="143973" y="69297"/>
                  <a:pt x="143973" y="11366"/>
                </a:cubicBezTo>
                <a:cubicBezTo>
                  <a:pt x="143973" y="7416"/>
                  <a:pt x="146615" y="3466"/>
                  <a:pt x="149256" y="2150"/>
                </a:cubicBezTo>
                <a:cubicBezTo>
                  <a:pt x="149917" y="2150"/>
                  <a:pt x="157182" y="175"/>
                  <a:pt x="166923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4" name="椭圆 17"/>
          <p:cNvSpPr/>
          <p:nvPr/>
        </p:nvSpPr>
        <p:spPr>
          <a:xfrm>
            <a:off x="7040563" y="2744788"/>
            <a:ext cx="219075" cy="339725"/>
          </a:xfrm>
          <a:custGeom>
            <a:avLst/>
            <a:gdLst>
              <a:gd name="connsiteX0" fmla="*/ 143066 w 217488"/>
              <a:gd name="connsiteY0" fmla="*/ 166133 h 336550"/>
              <a:gd name="connsiteX1" fmla="*/ 156401 w 217488"/>
              <a:gd name="connsiteY1" fmla="*/ 167443 h 336550"/>
              <a:gd name="connsiteX2" fmla="*/ 179071 w 217488"/>
              <a:gd name="connsiteY2" fmla="*/ 239498 h 336550"/>
              <a:gd name="connsiteX3" fmla="*/ 133732 w 217488"/>
              <a:gd name="connsiteY3" fmla="*/ 297141 h 336550"/>
              <a:gd name="connsiteX4" fmla="*/ 129731 w 217488"/>
              <a:gd name="connsiteY4" fmla="*/ 298451 h 336550"/>
              <a:gd name="connsiteX5" fmla="*/ 121730 w 217488"/>
              <a:gd name="connsiteY5" fmla="*/ 293211 h 336550"/>
              <a:gd name="connsiteX6" fmla="*/ 124397 w 217488"/>
              <a:gd name="connsiteY6" fmla="*/ 281420 h 336550"/>
              <a:gd name="connsiteX7" fmla="*/ 161735 w 217488"/>
              <a:gd name="connsiteY7" fmla="*/ 236878 h 336550"/>
              <a:gd name="connsiteX8" fmla="*/ 156401 w 217488"/>
              <a:gd name="connsiteY8" fmla="*/ 204126 h 336550"/>
              <a:gd name="connsiteX9" fmla="*/ 151067 w 217488"/>
              <a:gd name="connsiteY9" fmla="*/ 191025 h 336550"/>
              <a:gd name="connsiteX10" fmla="*/ 141733 w 217488"/>
              <a:gd name="connsiteY10" fmla="*/ 179234 h 336550"/>
              <a:gd name="connsiteX11" fmla="*/ 143066 w 217488"/>
              <a:gd name="connsiteY11" fmla="*/ 166133 h 336550"/>
              <a:gd name="connsiteX12" fmla="*/ 108744 w 217488"/>
              <a:gd name="connsiteY12" fmla="*/ 26988 h 336550"/>
              <a:gd name="connsiteX13" fmla="*/ 52026 w 217488"/>
              <a:gd name="connsiteY13" fmla="*/ 132725 h 336550"/>
              <a:gd name="connsiteX14" fmla="*/ 28283 w 217488"/>
              <a:gd name="connsiteY14" fmla="*/ 189560 h 336550"/>
              <a:gd name="connsiteX15" fmla="*/ 19050 w 217488"/>
              <a:gd name="connsiteY15" fmla="*/ 229211 h 336550"/>
              <a:gd name="connsiteX16" fmla="*/ 30921 w 217488"/>
              <a:gd name="connsiteY16" fmla="*/ 274150 h 336550"/>
              <a:gd name="connsiteX17" fmla="*/ 63897 w 217488"/>
              <a:gd name="connsiteY17" fmla="*/ 307193 h 336550"/>
              <a:gd name="connsiteX18" fmla="*/ 108744 w 217488"/>
              <a:gd name="connsiteY18" fmla="*/ 319088 h 336550"/>
              <a:gd name="connsiteX19" fmla="*/ 153591 w 217488"/>
              <a:gd name="connsiteY19" fmla="*/ 307193 h 336550"/>
              <a:gd name="connsiteX20" fmla="*/ 186567 w 217488"/>
              <a:gd name="connsiteY20" fmla="*/ 274150 h 336550"/>
              <a:gd name="connsiteX21" fmla="*/ 198438 w 217488"/>
              <a:gd name="connsiteY21" fmla="*/ 229211 h 336550"/>
              <a:gd name="connsiteX22" fmla="*/ 189205 w 217488"/>
              <a:gd name="connsiteY22" fmla="*/ 189560 h 336550"/>
              <a:gd name="connsiteX23" fmla="*/ 165462 w 217488"/>
              <a:gd name="connsiteY23" fmla="*/ 132725 h 336550"/>
              <a:gd name="connsiteX24" fmla="*/ 108744 w 217488"/>
              <a:gd name="connsiteY24" fmla="*/ 26988 h 336550"/>
              <a:gd name="connsiteX25" fmla="*/ 108744 w 217488"/>
              <a:gd name="connsiteY25" fmla="*/ 0 h 336550"/>
              <a:gd name="connsiteX26" fmla="*/ 116701 w 217488"/>
              <a:gd name="connsiteY26" fmla="*/ 3944 h 336550"/>
              <a:gd name="connsiteX27" fmla="*/ 217488 w 217488"/>
              <a:gd name="connsiteY27" fmla="*/ 228749 h 336550"/>
              <a:gd name="connsiteX28" fmla="*/ 202901 w 217488"/>
              <a:gd name="connsiteY28" fmla="*/ 282650 h 336550"/>
              <a:gd name="connsiteX29" fmla="*/ 163116 w 217488"/>
              <a:gd name="connsiteY29" fmla="*/ 322089 h 336550"/>
              <a:gd name="connsiteX30" fmla="*/ 108744 w 217488"/>
              <a:gd name="connsiteY30" fmla="*/ 336550 h 336550"/>
              <a:gd name="connsiteX31" fmla="*/ 54372 w 217488"/>
              <a:gd name="connsiteY31" fmla="*/ 322089 h 336550"/>
              <a:gd name="connsiteX32" fmla="*/ 14587 w 217488"/>
              <a:gd name="connsiteY32" fmla="*/ 282650 h 336550"/>
              <a:gd name="connsiteX33" fmla="*/ 0 w 217488"/>
              <a:gd name="connsiteY33" fmla="*/ 228749 h 336550"/>
              <a:gd name="connsiteX34" fmla="*/ 100787 w 217488"/>
              <a:gd name="connsiteY34" fmla="*/ 3944 h 336550"/>
              <a:gd name="connsiteX35" fmla="*/ 108744 w 217488"/>
              <a:gd name="connsiteY35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17488" h="336550">
                <a:moveTo>
                  <a:pt x="143066" y="166133"/>
                </a:moveTo>
                <a:cubicBezTo>
                  <a:pt x="147067" y="163513"/>
                  <a:pt x="152401" y="163513"/>
                  <a:pt x="156401" y="167443"/>
                </a:cubicBezTo>
                <a:cubicBezTo>
                  <a:pt x="157735" y="168754"/>
                  <a:pt x="185738" y="202816"/>
                  <a:pt x="179071" y="239498"/>
                </a:cubicBezTo>
                <a:cubicBezTo>
                  <a:pt x="176404" y="263079"/>
                  <a:pt x="160402" y="281420"/>
                  <a:pt x="133732" y="297141"/>
                </a:cubicBezTo>
                <a:cubicBezTo>
                  <a:pt x="132398" y="297141"/>
                  <a:pt x="131065" y="298451"/>
                  <a:pt x="129731" y="298451"/>
                </a:cubicBezTo>
                <a:cubicBezTo>
                  <a:pt x="125731" y="298451"/>
                  <a:pt x="123064" y="295831"/>
                  <a:pt x="121730" y="293211"/>
                </a:cubicBezTo>
                <a:cubicBezTo>
                  <a:pt x="119063" y="289281"/>
                  <a:pt x="120397" y="284040"/>
                  <a:pt x="124397" y="281420"/>
                </a:cubicBezTo>
                <a:cubicBezTo>
                  <a:pt x="145733" y="268319"/>
                  <a:pt x="157735" y="253909"/>
                  <a:pt x="161735" y="236878"/>
                </a:cubicBezTo>
                <a:cubicBezTo>
                  <a:pt x="163069" y="225087"/>
                  <a:pt x="160402" y="213296"/>
                  <a:pt x="156401" y="204126"/>
                </a:cubicBezTo>
                <a:cubicBezTo>
                  <a:pt x="155068" y="198885"/>
                  <a:pt x="153734" y="194955"/>
                  <a:pt x="151067" y="191025"/>
                </a:cubicBezTo>
                <a:cubicBezTo>
                  <a:pt x="145733" y="183164"/>
                  <a:pt x="143066" y="180544"/>
                  <a:pt x="141733" y="179234"/>
                </a:cubicBezTo>
                <a:cubicBezTo>
                  <a:pt x="139066" y="175304"/>
                  <a:pt x="139066" y="168754"/>
                  <a:pt x="143066" y="166133"/>
                </a:cubicBezTo>
                <a:close/>
                <a:moveTo>
                  <a:pt x="108744" y="26988"/>
                </a:moveTo>
                <a:cubicBezTo>
                  <a:pt x="90277" y="57387"/>
                  <a:pt x="71811" y="91752"/>
                  <a:pt x="52026" y="132725"/>
                </a:cubicBezTo>
                <a:cubicBezTo>
                  <a:pt x="42792" y="152551"/>
                  <a:pt x="34878" y="172377"/>
                  <a:pt x="28283" y="189560"/>
                </a:cubicBezTo>
                <a:cubicBezTo>
                  <a:pt x="21688" y="206742"/>
                  <a:pt x="19050" y="219959"/>
                  <a:pt x="19050" y="229211"/>
                </a:cubicBezTo>
                <a:cubicBezTo>
                  <a:pt x="19050" y="245072"/>
                  <a:pt x="23007" y="260933"/>
                  <a:pt x="30921" y="274150"/>
                </a:cubicBezTo>
                <a:cubicBezTo>
                  <a:pt x="38835" y="288689"/>
                  <a:pt x="49388" y="299262"/>
                  <a:pt x="63897" y="307193"/>
                </a:cubicBezTo>
                <a:cubicBezTo>
                  <a:pt x="77087" y="315123"/>
                  <a:pt x="92916" y="319088"/>
                  <a:pt x="108744" y="319088"/>
                </a:cubicBezTo>
                <a:cubicBezTo>
                  <a:pt x="124572" y="319088"/>
                  <a:pt x="140401" y="315123"/>
                  <a:pt x="153591" y="307193"/>
                </a:cubicBezTo>
                <a:cubicBezTo>
                  <a:pt x="168100" y="299262"/>
                  <a:pt x="178653" y="288689"/>
                  <a:pt x="186567" y="274150"/>
                </a:cubicBezTo>
                <a:cubicBezTo>
                  <a:pt x="194481" y="260933"/>
                  <a:pt x="198438" y="245072"/>
                  <a:pt x="198438" y="229211"/>
                </a:cubicBezTo>
                <a:cubicBezTo>
                  <a:pt x="198438" y="219959"/>
                  <a:pt x="195800" y="206742"/>
                  <a:pt x="189205" y="189560"/>
                </a:cubicBezTo>
                <a:cubicBezTo>
                  <a:pt x="182610" y="172377"/>
                  <a:pt x="174696" y="152551"/>
                  <a:pt x="165462" y="132725"/>
                </a:cubicBezTo>
                <a:cubicBezTo>
                  <a:pt x="145677" y="91752"/>
                  <a:pt x="127211" y="57387"/>
                  <a:pt x="108744" y="26988"/>
                </a:cubicBezTo>
                <a:close/>
                <a:moveTo>
                  <a:pt x="108744" y="0"/>
                </a:moveTo>
                <a:cubicBezTo>
                  <a:pt x="112722" y="0"/>
                  <a:pt x="115375" y="1314"/>
                  <a:pt x="116701" y="3944"/>
                </a:cubicBezTo>
                <a:cubicBezTo>
                  <a:pt x="184334" y="119633"/>
                  <a:pt x="217488" y="194568"/>
                  <a:pt x="217488" y="228749"/>
                </a:cubicBezTo>
                <a:cubicBezTo>
                  <a:pt x="217488" y="248469"/>
                  <a:pt x="212184" y="265559"/>
                  <a:pt x="202901" y="282650"/>
                </a:cubicBezTo>
                <a:cubicBezTo>
                  <a:pt x="193617" y="299740"/>
                  <a:pt x="180356" y="312887"/>
                  <a:pt x="163116" y="322089"/>
                </a:cubicBezTo>
                <a:cubicBezTo>
                  <a:pt x="147202" y="331292"/>
                  <a:pt x="128636" y="336550"/>
                  <a:pt x="108744" y="336550"/>
                </a:cubicBezTo>
                <a:cubicBezTo>
                  <a:pt x="88852" y="336550"/>
                  <a:pt x="70286" y="331292"/>
                  <a:pt x="54372" y="322089"/>
                </a:cubicBezTo>
                <a:cubicBezTo>
                  <a:pt x="37132" y="312887"/>
                  <a:pt x="23871" y="299740"/>
                  <a:pt x="14587" y="282650"/>
                </a:cubicBezTo>
                <a:cubicBezTo>
                  <a:pt x="3978" y="266874"/>
                  <a:pt x="0" y="248469"/>
                  <a:pt x="0" y="228749"/>
                </a:cubicBezTo>
                <a:cubicBezTo>
                  <a:pt x="0" y="194568"/>
                  <a:pt x="33154" y="119633"/>
                  <a:pt x="100787" y="3944"/>
                </a:cubicBezTo>
                <a:cubicBezTo>
                  <a:pt x="102113" y="1314"/>
                  <a:pt x="104765" y="0"/>
                  <a:pt x="1087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46409" y="1432671"/>
            <a:ext cx="858644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1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、生成配置文件  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tsconfig.json</a:t>
            </a:r>
            <a:endParaRPr lang="en-US" altLang="zh-CN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95325" y="2141855"/>
            <a:ext cx="10801985" cy="450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lang="en-US" dirty="0">
                <a:solidFill>
                  <a:schemeClr val="bg1"/>
                </a:solidFill>
                <a:latin typeface="+mn-ea"/>
                <a:ea typeface="+mn-ea"/>
              </a:rPr>
              <a:t>&gt; tsc --init</a:t>
            </a:r>
            <a:endParaRPr lang="en-US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25" y="3199765"/>
            <a:ext cx="3074035" cy="345376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5"/>
          <p:cNvGrpSpPr/>
          <p:nvPr/>
        </p:nvGrpSpPr>
        <p:grpSpPr bwMode="auto">
          <a:xfrm>
            <a:off x="3728720" y="175260"/>
            <a:ext cx="4735195" cy="1090315"/>
            <a:chOff x="4388795" y="226571"/>
            <a:chExt cx="3414409" cy="1089641"/>
          </a:xfrm>
        </p:grpSpPr>
        <p:sp>
          <p:nvSpPr>
            <p:cNvPr id="5" name="矩形 4"/>
            <p:cNvSpPr/>
            <p:nvPr/>
          </p:nvSpPr>
          <p:spPr>
            <a:xfrm>
              <a:off x="4388795" y="496013"/>
              <a:ext cx="3414409" cy="621881"/>
            </a:xfrm>
            <a:prstGeom prst="rect">
              <a:avLst/>
            </a:prstGeom>
            <a:noFill/>
            <a:ln w="762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485929" y="226571"/>
              <a:ext cx="1220141" cy="64476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algn="ctr">
                <a:defRPr/>
              </a:pPr>
              <a:r>
                <a:rPr lang="en-US" altLang="zh-CN" sz="3600" b="1" dirty="0">
                  <a:solidFill>
                    <a:srgbClr val="132F52"/>
                  </a:solidFill>
                  <a:latin typeface="+mj-ea"/>
                  <a:ea typeface="+mj-ea"/>
                </a:rPr>
                <a:t>4</a:t>
              </a:r>
              <a:endParaRPr lang="en-US" altLang="zh-CN" sz="3600" b="1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1647"/>
            </a:xfrm>
            <a:prstGeom prst="rect">
              <a:avLst/>
            </a:prstGeom>
            <a:solidFill>
              <a:schemeClr val="bg1"/>
            </a:solidFill>
          </p:spPr>
          <p:txBody>
            <a:bodyPr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TypeScript</a:t>
              </a:r>
              <a:r>
                <a:rPr lang="zh-CN" altLang="en-US" sz="2800" b="1" dirty="0">
                  <a:solidFill>
                    <a:srgbClr val="132F52"/>
                  </a:solidFill>
                  <a:latin typeface="Geometr415 Blk BT" panose="020B0802020204020303" pitchFamily="34" charset="0"/>
                  <a:ea typeface="微软雅黑"/>
                </a:rPr>
                <a:t>的数据类型</a:t>
              </a:r>
              <a:endParaRPr lang="zh-CN" altLang="en-US" sz="2800" b="1" dirty="0">
                <a:solidFill>
                  <a:srgbClr val="132F52"/>
                </a:solidFill>
                <a:latin typeface="Geometr415 Blk BT" panose="020B0802020204020303" pitchFamily="34" charset="0"/>
                <a:ea typeface="微软雅黑"/>
              </a:endParaRPr>
            </a:p>
          </p:txBody>
        </p:sp>
      </p:grpSp>
      <p:sp>
        <p:nvSpPr>
          <p:cNvPr id="33" name="椭圆 16"/>
          <p:cNvSpPr/>
          <p:nvPr/>
        </p:nvSpPr>
        <p:spPr>
          <a:xfrm>
            <a:off x="5331460" y="3054668"/>
            <a:ext cx="339725" cy="327025"/>
          </a:xfrm>
          <a:custGeom>
            <a:avLst/>
            <a:gdLst>
              <a:gd name="connsiteX0" fmla="*/ 174005 w 338138"/>
              <a:gd name="connsiteY0" fmla="*/ 18121 h 326038"/>
              <a:gd name="connsiteX1" fmla="*/ 160013 w 338138"/>
              <a:gd name="connsiteY1" fmla="*/ 19109 h 326038"/>
              <a:gd name="connsiteX2" fmla="*/ 160013 w 338138"/>
              <a:gd name="connsiteY2" fmla="*/ 70472 h 326038"/>
              <a:gd name="connsiteX3" fmla="*/ 92851 w 338138"/>
              <a:gd name="connsiteY3" fmla="*/ 149491 h 326038"/>
              <a:gd name="connsiteX4" fmla="*/ 88900 w 338138"/>
              <a:gd name="connsiteY4" fmla="*/ 149491 h 326038"/>
              <a:gd name="connsiteX5" fmla="*/ 88900 w 338138"/>
              <a:gd name="connsiteY5" fmla="*/ 279872 h 326038"/>
              <a:gd name="connsiteX6" fmla="*/ 119189 w 338138"/>
              <a:gd name="connsiteY6" fmla="*/ 310163 h 326038"/>
              <a:gd name="connsiteX7" fmla="*/ 262731 w 338138"/>
              <a:gd name="connsiteY7" fmla="*/ 310163 h 326038"/>
              <a:gd name="connsiteX8" fmla="*/ 300922 w 338138"/>
              <a:gd name="connsiteY8" fmla="*/ 278555 h 326038"/>
              <a:gd name="connsiteX9" fmla="*/ 320675 w 338138"/>
              <a:gd name="connsiteY9" fmla="*/ 157393 h 326038"/>
              <a:gd name="connsiteX10" fmla="*/ 320675 w 338138"/>
              <a:gd name="connsiteY10" fmla="*/ 156076 h 326038"/>
              <a:gd name="connsiteX11" fmla="*/ 290386 w 338138"/>
              <a:gd name="connsiteY11" fmla="*/ 127102 h 326038"/>
              <a:gd name="connsiteX12" fmla="*/ 210055 w 338138"/>
              <a:gd name="connsiteY12" fmla="*/ 127102 h 326038"/>
              <a:gd name="connsiteX13" fmla="*/ 200837 w 338138"/>
              <a:gd name="connsiteY13" fmla="*/ 117883 h 326038"/>
              <a:gd name="connsiteX14" fmla="*/ 200837 w 338138"/>
              <a:gd name="connsiteY14" fmla="*/ 57302 h 326038"/>
              <a:gd name="connsiteX15" fmla="*/ 188985 w 338138"/>
              <a:gd name="connsiteY15" fmla="*/ 23060 h 326038"/>
              <a:gd name="connsiteX16" fmla="*/ 174005 w 338138"/>
              <a:gd name="connsiteY16" fmla="*/ 18121 h 326038"/>
              <a:gd name="connsiteX17" fmla="*/ 166923 w 338138"/>
              <a:gd name="connsiteY17" fmla="*/ 10 h 326038"/>
              <a:gd name="connsiteX18" fmla="*/ 199449 w 338138"/>
              <a:gd name="connsiteY18" fmla="*/ 8733 h 326038"/>
              <a:gd name="connsiteX19" fmla="*/ 217941 w 338138"/>
              <a:gd name="connsiteY19" fmla="*/ 56131 h 326038"/>
              <a:gd name="connsiteX20" fmla="*/ 217941 w 338138"/>
              <a:gd name="connsiteY20" fmla="*/ 108796 h 326038"/>
              <a:gd name="connsiteX21" fmla="*/ 290588 w 338138"/>
              <a:gd name="connsiteY21" fmla="*/ 108796 h 326038"/>
              <a:gd name="connsiteX22" fmla="*/ 338138 w 338138"/>
              <a:gd name="connsiteY22" fmla="*/ 154878 h 326038"/>
              <a:gd name="connsiteX23" fmla="*/ 338138 w 338138"/>
              <a:gd name="connsiteY23" fmla="*/ 157511 h 326038"/>
              <a:gd name="connsiteX24" fmla="*/ 338138 w 338138"/>
              <a:gd name="connsiteY24" fmla="*/ 158828 h 326038"/>
              <a:gd name="connsiteX25" fmla="*/ 318325 w 338138"/>
              <a:gd name="connsiteY25" fmla="*/ 279956 h 326038"/>
              <a:gd name="connsiteX26" fmla="*/ 262850 w 338138"/>
              <a:gd name="connsiteY26" fmla="*/ 326038 h 326038"/>
              <a:gd name="connsiteX27" fmla="*/ 118877 w 338138"/>
              <a:gd name="connsiteY27" fmla="*/ 326038 h 326038"/>
              <a:gd name="connsiteX28" fmla="*/ 71326 w 338138"/>
              <a:gd name="connsiteY28" fmla="*/ 278640 h 326038"/>
              <a:gd name="connsiteX29" fmla="*/ 71326 w 338138"/>
              <a:gd name="connsiteY29" fmla="*/ 144345 h 326038"/>
              <a:gd name="connsiteX30" fmla="*/ 63401 w 338138"/>
              <a:gd name="connsiteY30" fmla="*/ 136445 h 326038"/>
              <a:gd name="connsiteX31" fmla="*/ 23775 w 338138"/>
              <a:gd name="connsiteY31" fmla="*/ 136445 h 326038"/>
              <a:gd name="connsiteX32" fmla="*/ 17171 w 338138"/>
              <a:gd name="connsiteY32" fmla="*/ 144345 h 326038"/>
              <a:gd name="connsiteX33" fmla="*/ 17171 w 338138"/>
              <a:gd name="connsiteY33" fmla="*/ 286540 h 326038"/>
              <a:gd name="connsiteX34" fmla="*/ 23775 w 338138"/>
              <a:gd name="connsiteY34" fmla="*/ 294439 h 326038"/>
              <a:gd name="connsiteX35" fmla="*/ 47550 w 338138"/>
              <a:gd name="connsiteY35" fmla="*/ 294439 h 326038"/>
              <a:gd name="connsiteX36" fmla="*/ 55476 w 338138"/>
              <a:gd name="connsiteY36" fmla="*/ 302339 h 326038"/>
              <a:gd name="connsiteX37" fmla="*/ 47550 w 338138"/>
              <a:gd name="connsiteY37" fmla="*/ 311555 h 326038"/>
              <a:gd name="connsiteX38" fmla="*/ 23775 w 338138"/>
              <a:gd name="connsiteY38" fmla="*/ 311555 h 326038"/>
              <a:gd name="connsiteX39" fmla="*/ 0 w 338138"/>
              <a:gd name="connsiteY39" fmla="*/ 286540 h 326038"/>
              <a:gd name="connsiteX40" fmla="*/ 0 w 338138"/>
              <a:gd name="connsiteY40" fmla="*/ 144345 h 326038"/>
              <a:gd name="connsiteX41" fmla="*/ 23775 w 338138"/>
              <a:gd name="connsiteY41" fmla="*/ 119329 h 326038"/>
              <a:gd name="connsiteX42" fmla="*/ 63401 w 338138"/>
              <a:gd name="connsiteY42" fmla="*/ 119329 h 326038"/>
              <a:gd name="connsiteX43" fmla="*/ 85855 w 338138"/>
              <a:gd name="connsiteY43" fmla="*/ 132495 h 326038"/>
              <a:gd name="connsiteX44" fmla="*/ 87176 w 338138"/>
              <a:gd name="connsiteY44" fmla="*/ 132495 h 326038"/>
              <a:gd name="connsiteX45" fmla="*/ 143973 w 338138"/>
              <a:gd name="connsiteY45" fmla="*/ 69297 h 326038"/>
              <a:gd name="connsiteX46" fmla="*/ 143973 w 338138"/>
              <a:gd name="connsiteY46" fmla="*/ 11366 h 326038"/>
              <a:gd name="connsiteX47" fmla="*/ 149256 w 338138"/>
              <a:gd name="connsiteY47" fmla="*/ 2150 h 326038"/>
              <a:gd name="connsiteX48" fmla="*/ 166923 w 338138"/>
              <a:gd name="connsiteY48" fmla="*/ 10 h 326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38138" h="326038">
                <a:moveTo>
                  <a:pt x="174005" y="18121"/>
                </a:moveTo>
                <a:cubicBezTo>
                  <a:pt x="168902" y="17792"/>
                  <a:pt x="163964" y="18451"/>
                  <a:pt x="160013" y="19109"/>
                </a:cubicBezTo>
                <a:cubicBezTo>
                  <a:pt x="160013" y="19109"/>
                  <a:pt x="160013" y="19109"/>
                  <a:pt x="160013" y="70472"/>
                </a:cubicBezTo>
                <a:cubicBezTo>
                  <a:pt x="160013" y="129736"/>
                  <a:pt x="95485" y="149491"/>
                  <a:pt x="92851" y="149491"/>
                </a:cubicBezTo>
                <a:cubicBezTo>
                  <a:pt x="91534" y="149491"/>
                  <a:pt x="90217" y="149491"/>
                  <a:pt x="88900" y="149491"/>
                </a:cubicBezTo>
                <a:cubicBezTo>
                  <a:pt x="88900" y="149491"/>
                  <a:pt x="88900" y="149491"/>
                  <a:pt x="88900" y="279872"/>
                </a:cubicBezTo>
                <a:cubicBezTo>
                  <a:pt x="88900" y="296993"/>
                  <a:pt x="102069" y="310163"/>
                  <a:pt x="119189" y="310163"/>
                </a:cubicBezTo>
                <a:cubicBezTo>
                  <a:pt x="119189" y="310163"/>
                  <a:pt x="119189" y="310163"/>
                  <a:pt x="262731" y="310163"/>
                </a:cubicBezTo>
                <a:cubicBezTo>
                  <a:pt x="286436" y="310163"/>
                  <a:pt x="299605" y="299627"/>
                  <a:pt x="300922" y="278555"/>
                </a:cubicBezTo>
                <a:cubicBezTo>
                  <a:pt x="300922" y="278555"/>
                  <a:pt x="300922" y="278555"/>
                  <a:pt x="320675" y="157393"/>
                </a:cubicBezTo>
                <a:cubicBezTo>
                  <a:pt x="320675" y="157393"/>
                  <a:pt x="320675" y="157393"/>
                  <a:pt x="320675" y="156076"/>
                </a:cubicBezTo>
                <a:cubicBezTo>
                  <a:pt x="320675" y="140272"/>
                  <a:pt x="307506" y="127102"/>
                  <a:pt x="290386" y="127102"/>
                </a:cubicBezTo>
                <a:cubicBezTo>
                  <a:pt x="290386" y="127102"/>
                  <a:pt x="290386" y="127102"/>
                  <a:pt x="210055" y="127102"/>
                </a:cubicBezTo>
                <a:cubicBezTo>
                  <a:pt x="204788" y="127102"/>
                  <a:pt x="200837" y="123151"/>
                  <a:pt x="200837" y="117883"/>
                </a:cubicBezTo>
                <a:cubicBezTo>
                  <a:pt x="200837" y="117883"/>
                  <a:pt x="200837" y="117883"/>
                  <a:pt x="200837" y="57302"/>
                </a:cubicBezTo>
                <a:cubicBezTo>
                  <a:pt x="200837" y="40181"/>
                  <a:pt x="196886" y="29645"/>
                  <a:pt x="188985" y="23060"/>
                </a:cubicBezTo>
                <a:cubicBezTo>
                  <a:pt x="184376" y="19768"/>
                  <a:pt x="179108" y="18451"/>
                  <a:pt x="174005" y="18121"/>
                </a:cubicBezTo>
                <a:close/>
                <a:moveTo>
                  <a:pt x="166923" y="10"/>
                </a:moveTo>
                <a:cubicBezTo>
                  <a:pt x="176664" y="-154"/>
                  <a:pt x="188882" y="1491"/>
                  <a:pt x="199449" y="8733"/>
                </a:cubicBezTo>
                <a:cubicBezTo>
                  <a:pt x="211336" y="17949"/>
                  <a:pt x="217941" y="33749"/>
                  <a:pt x="217941" y="56131"/>
                </a:cubicBezTo>
                <a:cubicBezTo>
                  <a:pt x="217941" y="56131"/>
                  <a:pt x="217941" y="56131"/>
                  <a:pt x="217941" y="108796"/>
                </a:cubicBezTo>
                <a:cubicBezTo>
                  <a:pt x="217941" y="108796"/>
                  <a:pt x="217941" y="108796"/>
                  <a:pt x="290588" y="108796"/>
                </a:cubicBezTo>
                <a:cubicBezTo>
                  <a:pt x="317005" y="108796"/>
                  <a:pt x="338138" y="129862"/>
                  <a:pt x="338138" y="154878"/>
                </a:cubicBezTo>
                <a:cubicBezTo>
                  <a:pt x="338138" y="154878"/>
                  <a:pt x="338138" y="154878"/>
                  <a:pt x="338138" y="157511"/>
                </a:cubicBezTo>
                <a:cubicBezTo>
                  <a:pt x="338138" y="157511"/>
                  <a:pt x="338138" y="157511"/>
                  <a:pt x="338138" y="158828"/>
                </a:cubicBezTo>
                <a:cubicBezTo>
                  <a:pt x="338138" y="158828"/>
                  <a:pt x="338138" y="158828"/>
                  <a:pt x="318325" y="279956"/>
                </a:cubicBezTo>
                <a:cubicBezTo>
                  <a:pt x="314363" y="308922"/>
                  <a:pt x="294550" y="326038"/>
                  <a:pt x="262850" y="326038"/>
                </a:cubicBezTo>
                <a:cubicBezTo>
                  <a:pt x="262850" y="326038"/>
                  <a:pt x="262850" y="326038"/>
                  <a:pt x="118877" y="326038"/>
                </a:cubicBezTo>
                <a:cubicBezTo>
                  <a:pt x="92460" y="326038"/>
                  <a:pt x="71326" y="304972"/>
                  <a:pt x="71326" y="278640"/>
                </a:cubicBezTo>
                <a:cubicBezTo>
                  <a:pt x="71326" y="278640"/>
                  <a:pt x="71326" y="278640"/>
                  <a:pt x="71326" y="144345"/>
                </a:cubicBezTo>
                <a:cubicBezTo>
                  <a:pt x="71326" y="139078"/>
                  <a:pt x="67363" y="136445"/>
                  <a:pt x="63401" y="136445"/>
                </a:cubicBezTo>
                <a:cubicBezTo>
                  <a:pt x="63401" y="136445"/>
                  <a:pt x="63401" y="136445"/>
                  <a:pt x="23775" y="136445"/>
                </a:cubicBezTo>
                <a:cubicBezTo>
                  <a:pt x="19813" y="136445"/>
                  <a:pt x="17171" y="139078"/>
                  <a:pt x="17171" y="144345"/>
                </a:cubicBezTo>
                <a:cubicBezTo>
                  <a:pt x="17171" y="144345"/>
                  <a:pt x="17171" y="144345"/>
                  <a:pt x="17171" y="286540"/>
                </a:cubicBezTo>
                <a:cubicBezTo>
                  <a:pt x="17171" y="290489"/>
                  <a:pt x="19813" y="294439"/>
                  <a:pt x="23775" y="294439"/>
                </a:cubicBezTo>
                <a:cubicBezTo>
                  <a:pt x="23775" y="294439"/>
                  <a:pt x="23775" y="294439"/>
                  <a:pt x="47550" y="294439"/>
                </a:cubicBezTo>
                <a:cubicBezTo>
                  <a:pt x="51513" y="294439"/>
                  <a:pt x="55476" y="298389"/>
                  <a:pt x="55476" y="302339"/>
                </a:cubicBezTo>
                <a:cubicBezTo>
                  <a:pt x="55476" y="307605"/>
                  <a:pt x="51513" y="311555"/>
                  <a:pt x="47550" y="311555"/>
                </a:cubicBezTo>
                <a:cubicBezTo>
                  <a:pt x="47550" y="311555"/>
                  <a:pt x="47550" y="311555"/>
                  <a:pt x="23775" y="311555"/>
                </a:cubicBezTo>
                <a:cubicBezTo>
                  <a:pt x="10567" y="311555"/>
                  <a:pt x="0" y="299706"/>
                  <a:pt x="0" y="286540"/>
                </a:cubicBezTo>
                <a:cubicBezTo>
                  <a:pt x="0" y="286540"/>
                  <a:pt x="0" y="286540"/>
                  <a:pt x="0" y="144345"/>
                </a:cubicBezTo>
                <a:cubicBezTo>
                  <a:pt x="0" y="129862"/>
                  <a:pt x="10567" y="119329"/>
                  <a:pt x="23775" y="119329"/>
                </a:cubicBezTo>
                <a:cubicBezTo>
                  <a:pt x="23775" y="119329"/>
                  <a:pt x="23775" y="119329"/>
                  <a:pt x="63401" y="119329"/>
                </a:cubicBezTo>
                <a:cubicBezTo>
                  <a:pt x="72647" y="119329"/>
                  <a:pt x="81893" y="124595"/>
                  <a:pt x="85855" y="132495"/>
                </a:cubicBezTo>
                <a:cubicBezTo>
                  <a:pt x="85855" y="132495"/>
                  <a:pt x="87176" y="132495"/>
                  <a:pt x="87176" y="132495"/>
                </a:cubicBezTo>
                <a:cubicBezTo>
                  <a:pt x="89818" y="131179"/>
                  <a:pt x="143973" y="115379"/>
                  <a:pt x="143973" y="69297"/>
                </a:cubicBezTo>
                <a:cubicBezTo>
                  <a:pt x="143973" y="69297"/>
                  <a:pt x="143973" y="69297"/>
                  <a:pt x="143973" y="11366"/>
                </a:cubicBezTo>
                <a:cubicBezTo>
                  <a:pt x="143973" y="7416"/>
                  <a:pt x="146615" y="3466"/>
                  <a:pt x="149256" y="2150"/>
                </a:cubicBezTo>
                <a:cubicBezTo>
                  <a:pt x="149917" y="2150"/>
                  <a:pt x="157182" y="175"/>
                  <a:pt x="166923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4" name="椭圆 17"/>
          <p:cNvSpPr/>
          <p:nvPr/>
        </p:nvSpPr>
        <p:spPr>
          <a:xfrm>
            <a:off x="7501573" y="3048318"/>
            <a:ext cx="219075" cy="339725"/>
          </a:xfrm>
          <a:custGeom>
            <a:avLst/>
            <a:gdLst>
              <a:gd name="connsiteX0" fmla="*/ 143066 w 217488"/>
              <a:gd name="connsiteY0" fmla="*/ 166133 h 336550"/>
              <a:gd name="connsiteX1" fmla="*/ 156401 w 217488"/>
              <a:gd name="connsiteY1" fmla="*/ 167443 h 336550"/>
              <a:gd name="connsiteX2" fmla="*/ 179071 w 217488"/>
              <a:gd name="connsiteY2" fmla="*/ 239498 h 336550"/>
              <a:gd name="connsiteX3" fmla="*/ 133732 w 217488"/>
              <a:gd name="connsiteY3" fmla="*/ 297141 h 336550"/>
              <a:gd name="connsiteX4" fmla="*/ 129731 w 217488"/>
              <a:gd name="connsiteY4" fmla="*/ 298451 h 336550"/>
              <a:gd name="connsiteX5" fmla="*/ 121730 w 217488"/>
              <a:gd name="connsiteY5" fmla="*/ 293211 h 336550"/>
              <a:gd name="connsiteX6" fmla="*/ 124397 w 217488"/>
              <a:gd name="connsiteY6" fmla="*/ 281420 h 336550"/>
              <a:gd name="connsiteX7" fmla="*/ 161735 w 217488"/>
              <a:gd name="connsiteY7" fmla="*/ 236878 h 336550"/>
              <a:gd name="connsiteX8" fmla="*/ 156401 w 217488"/>
              <a:gd name="connsiteY8" fmla="*/ 204126 h 336550"/>
              <a:gd name="connsiteX9" fmla="*/ 151067 w 217488"/>
              <a:gd name="connsiteY9" fmla="*/ 191025 h 336550"/>
              <a:gd name="connsiteX10" fmla="*/ 141733 w 217488"/>
              <a:gd name="connsiteY10" fmla="*/ 179234 h 336550"/>
              <a:gd name="connsiteX11" fmla="*/ 143066 w 217488"/>
              <a:gd name="connsiteY11" fmla="*/ 166133 h 336550"/>
              <a:gd name="connsiteX12" fmla="*/ 108744 w 217488"/>
              <a:gd name="connsiteY12" fmla="*/ 26988 h 336550"/>
              <a:gd name="connsiteX13" fmla="*/ 52026 w 217488"/>
              <a:gd name="connsiteY13" fmla="*/ 132725 h 336550"/>
              <a:gd name="connsiteX14" fmla="*/ 28283 w 217488"/>
              <a:gd name="connsiteY14" fmla="*/ 189560 h 336550"/>
              <a:gd name="connsiteX15" fmla="*/ 19050 w 217488"/>
              <a:gd name="connsiteY15" fmla="*/ 229211 h 336550"/>
              <a:gd name="connsiteX16" fmla="*/ 30921 w 217488"/>
              <a:gd name="connsiteY16" fmla="*/ 274150 h 336550"/>
              <a:gd name="connsiteX17" fmla="*/ 63897 w 217488"/>
              <a:gd name="connsiteY17" fmla="*/ 307193 h 336550"/>
              <a:gd name="connsiteX18" fmla="*/ 108744 w 217488"/>
              <a:gd name="connsiteY18" fmla="*/ 319088 h 336550"/>
              <a:gd name="connsiteX19" fmla="*/ 153591 w 217488"/>
              <a:gd name="connsiteY19" fmla="*/ 307193 h 336550"/>
              <a:gd name="connsiteX20" fmla="*/ 186567 w 217488"/>
              <a:gd name="connsiteY20" fmla="*/ 274150 h 336550"/>
              <a:gd name="connsiteX21" fmla="*/ 198438 w 217488"/>
              <a:gd name="connsiteY21" fmla="*/ 229211 h 336550"/>
              <a:gd name="connsiteX22" fmla="*/ 189205 w 217488"/>
              <a:gd name="connsiteY22" fmla="*/ 189560 h 336550"/>
              <a:gd name="connsiteX23" fmla="*/ 165462 w 217488"/>
              <a:gd name="connsiteY23" fmla="*/ 132725 h 336550"/>
              <a:gd name="connsiteX24" fmla="*/ 108744 w 217488"/>
              <a:gd name="connsiteY24" fmla="*/ 26988 h 336550"/>
              <a:gd name="connsiteX25" fmla="*/ 108744 w 217488"/>
              <a:gd name="connsiteY25" fmla="*/ 0 h 336550"/>
              <a:gd name="connsiteX26" fmla="*/ 116701 w 217488"/>
              <a:gd name="connsiteY26" fmla="*/ 3944 h 336550"/>
              <a:gd name="connsiteX27" fmla="*/ 217488 w 217488"/>
              <a:gd name="connsiteY27" fmla="*/ 228749 h 336550"/>
              <a:gd name="connsiteX28" fmla="*/ 202901 w 217488"/>
              <a:gd name="connsiteY28" fmla="*/ 282650 h 336550"/>
              <a:gd name="connsiteX29" fmla="*/ 163116 w 217488"/>
              <a:gd name="connsiteY29" fmla="*/ 322089 h 336550"/>
              <a:gd name="connsiteX30" fmla="*/ 108744 w 217488"/>
              <a:gd name="connsiteY30" fmla="*/ 336550 h 336550"/>
              <a:gd name="connsiteX31" fmla="*/ 54372 w 217488"/>
              <a:gd name="connsiteY31" fmla="*/ 322089 h 336550"/>
              <a:gd name="connsiteX32" fmla="*/ 14587 w 217488"/>
              <a:gd name="connsiteY32" fmla="*/ 282650 h 336550"/>
              <a:gd name="connsiteX33" fmla="*/ 0 w 217488"/>
              <a:gd name="connsiteY33" fmla="*/ 228749 h 336550"/>
              <a:gd name="connsiteX34" fmla="*/ 100787 w 217488"/>
              <a:gd name="connsiteY34" fmla="*/ 3944 h 336550"/>
              <a:gd name="connsiteX35" fmla="*/ 108744 w 217488"/>
              <a:gd name="connsiteY35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17488" h="336550">
                <a:moveTo>
                  <a:pt x="143066" y="166133"/>
                </a:moveTo>
                <a:cubicBezTo>
                  <a:pt x="147067" y="163513"/>
                  <a:pt x="152401" y="163513"/>
                  <a:pt x="156401" y="167443"/>
                </a:cubicBezTo>
                <a:cubicBezTo>
                  <a:pt x="157735" y="168754"/>
                  <a:pt x="185738" y="202816"/>
                  <a:pt x="179071" y="239498"/>
                </a:cubicBezTo>
                <a:cubicBezTo>
                  <a:pt x="176404" y="263079"/>
                  <a:pt x="160402" y="281420"/>
                  <a:pt x="133732" y="297141"/>
                </a:cubicBezTo>
                <a:cubicBezTo>
                  <a:pt x="132398" y="297141"/>
                  <a:pt x="131065" y="298451"/>
                  <a:pt x="129731" y="298451"/>
                </a:cubicBezTo>
                <a:cubicBezTo>
                  <a:pt x="125731" y="298451"/>
                  <a:pt x="123064" y="295831"/>
                  <a:pt x="121730" y="293211"/>
                </a:cubicBezTo>
                <a:cubicBezTo>
                  <a:pt x="119063" y="289281"/>
                  <a:pt x="120397" y="284040"/>
                  <a:pt x="124397" y="281420"/>
                </a:cubicBezTo>
                <a:cubicBezTo>
                  <a:pt x="145733" y="268319"/>
                  <a:pt x="157735" y="253909"/>
                  <a:pt x="161735" y="236878"/>
                </a:cubicBezTo>
                <a:cubicBezTo>
                  <a:pt x="163069" y="225087"/>
                  <a:pt x="160402" y="213296"/>
                  <a:pt x="156401" y="204126"/>
                </a:cubicBezTo>
                <a:cubicBezTo>
                  <a:pt x="155068" y="198885"/>
                  <a:pt x="153734" y="194955"/>
                  <a:pt x="151067" y="191025"/>
                </a:cubicBezTo>
                <a:cubicBezTo>
                  <a:pt x="145733" y="183164"/>
                  <a:pt x="143066" y="180544"/>
                  <a:pt x="141733" y="179234"/>
                </a:cubicBezTo>
                <a:cubicBezTo>
                  <a:pt x="139066" y="175304"/>
                  <a:pt x="139066" y="168754"/>
                  <a:pt x="143066" y="166133"/>
                </a:cubicBezTo>
                <a:close/>
                <a:moveTo>
                  <a:pt x="108744" y="26988"/>
                </a:moveTo>
                <a:cubicBezTo>
                  <a:pt x="90277" y="57387"/>
                  <a:pt x="71811" y="91752"/>
                  <a:pt x="52026" y="132725"/>
                </a:cubicBezTo>
                <a:cubicBezTo>
                  <a:pt x="42792" y="152551"/>
                  <a:pt x="34878" y="172377"/>
                  <a:pt x="28283" y="189560"/>
                </a:cubicBezTo>
                <a:cubicBezTo>
                  <a:pt x="21688" y="206742"/>
                  <a:pt x="19050" y="219959"/>
                  <a:pt x="19050" y="229211"/>
                </a:cubicBezTo>
                <a:cubicBezTo>
                  <a:pt x="19050" y="245072"/>
                  <a:pt x="23007" y="260933"/>
                  <a:pt x="30921" y="274150"/>
                </a:cubicBezTo>
                <a:cubicBezTo>
                  <a:pt x="38835" y="288689"/>
                  <a:pt x="49388" y="299262"/>
                  <a:pt x="63897" y="307193"/>
                </a:cubicBezTo>
                <a:cubicBezTo>
                  <a:pt x="77087" y="315123"/>
                  <a:pt x="92916" y="319088"/>
                  <a:pt x="108744" y="319088"/>
                </a:cubicBezTo>
                <a:cubicBezTo>
                  <a:pt x="124572" y="319088"/>
                  <a:pt x="140401" y="315123"/>
                  <a:pt x="153591" y="307193"/>
                </a:cubicBezTo>
                <a:cubicBezTo>
                  <a:pt x="168100" y="299262"/>
                  <a:pt x="178653" y="288689"/>
                  <a:pt x="186567" y="274150"/>
                </a:cubicBezTo>
                <a:cubicBezTo>
                  <a:pt x="194481" y="260933"/>
                  <a:pt x="198438" y="245072"/>
                  <a:pt x="198438" y="229211"/>
                </a:cubicBezTo>
                <a:cubicBezTo>
                  <a:pt x="198438" y="219959"/>
                  <a:pt x="195800" y="206742"/>
                  <a:pt x="189205" y="189560"/>
                </a:cubicBezTo>
                <a:cubicBezTo>
                  <a:pt x="182610" y="172377"/>
                  <a:pt x="174696" y="152551"/>
                  <a:pt x="165462" y="132725"/>
                </a:cubicBezTo>
                <a:cubicBezTo>
                  <a:pt x="145677" y="91752"/>
                  <a:pt x="127211" y="57387"/>
                  <a:pt x="108744" y="26988"/>
                </a:cubicBezTo>
                <a:close/>
                <a:moveTo>
                  <a:pt x="108744" y="0"/>
                </a:moveTo>
                <a:cubicBezTo>
                  <a:pt x="112722" y="0"/>
                  <a:pt x="115375" y="1314"/>
                  <a:pt x="116701" y="3944"/>
                </a:cubicBezTo>
                <a:cubicBezTo>
                  <a:pt x="184334" y="119633"/>
                  <a:pt x="217488" y="194568"/>
                  <a:pt x="217488" y="228749"/>
                </a:cubicBezTo>
                <a:cubicBezTo>
                  <a:pt x="217488" y="248469"/>
                  <a:pt x="212184" y="265559"/>
                  <a:pt x="202901" y="282650"/>
                </a:cubicBezTo>
                <a:cubicBezTo>
                  <a:pt x="193617" y="299740"/>
                  <a:pt x="180356" y="312887"/>
                  <a:pt x="163116" y="322089"/>
                </a:cubicBezTo>
                <a:cubicBezTo>
                  <a:pt x="147202" y="331292"/>
                  <a:pt x="128636" y="336550"/>
                  <a:pt x="108744" y="336550"/>
                </a:cubicBezTo>
                <a:cubicBezTo>
                  <a:pt x="88852" y="336550"/>
                  <a:pt x="70286" y="331292"/>
                  <a:pt x="54372" y="322089"/>
                </a:cubicBezTo>
                <a:cubicBezTo>
                  <a:pt x="37132" y="312887"/>
                  <a:pt x="23871" y="299740"/>
                  <a:pt x="14587" y="282650"/>
                </a:cubicBezTo>
                <a:cubicBezTo>
                  <a:pt x="3978" y="266874"/>
                  <a:pt x="0" y="248469"/>
                  <a:pt x="0" y="228749"/>
                </a:cubicBezTo>
                <a:cubicBezTo>
                  <a:pt x="0" y="194568"/>
                  <a:pt x="33154" y="119633"/>
                  <a:pt x="100787" y="3944"/>
                </a:cubicBezTo>
                <a:cubicBezTo>
                  <a:pt x="102113" y="1314"/>
                  <a:pt x="104765" y="0"/>
                  <a:pt x="1087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007110" y="1736090"/>
            <a:ext cx="34861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1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boolean</a:t>
            </a:r>
            <a:endParaRPr lang="en-US" altLang="zh-CN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932930" y="1736090"/>
            <a:ext cx="421513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2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</a:t>
            </a:r>
            <a:r>
              <a:rPr 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number</a:t>
            </a:r>
            <a:endParaRPr 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07110" y="2684780"/>
            <a:ext cx="421513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3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</a:t>
            </a:r>
            <a:r>
              <a:rPr 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string</a:t>
            </a:r>
            <a:endParaRPr 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932930" y="2684780"/>
            <a:ext cx="421513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4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、数组</a:t>
            </a:r>
            <a:endParaRPr lang="zh-CN" alt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07110" y="3624580"/>
            <a:ext cx="421513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5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、元祖</a:t>
            </a:r>
            <a:endParaRPr lang="zh-CN" alt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932930" y="3624580"/>
            <a:ext cx="421513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6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、枚举</a:t>
            </a:r>
            <a:endParaRPr lang="zh-CN" alt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07110" y="4556760"/>
            <a:ext cx="421513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7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null  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和  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undefind</a:t>
            </a:r>
            <a:endParaRPr lang="en-US" altLang="zh-CN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932930" y="4556760"/>
            <a:ext cx="421513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8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、空值</a:t>
            </a:r>
            <a:endParaRPr lang="zh-CN" altLang="en-US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07110" y="5469890"/>
            <a:ext cx="421513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9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、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</a:rPr>
              <a:t>any</a:t>
            </a:r>
            <a:endParaRPr lang="en-US" altLang="zh-CN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组 9"/>
          <p:cNvGrpSpPr/>
          <p:nvPr/>
        </p:nvGrpSpPr>
        <p:grpSpPr>
          <a:xfrm>
            <a:off x="1638300" y="2054225"/>
            <a:ext cx="8915400" cy="2749550"/>
            <a:chOff x="1638300" y="2686050"/>
            <a:chExt cx="8915400" cy="2749550"/>
          </a:xfrm>
        </p:grpSpPr>
        <p:sp>
          <p:nvSpPr>
            <p:cNvPr id="3" name="矩形 2"/>
            <p:cNvSpPr/>
            <p:nvPr/>
          </p:nvSpPr>
          <p:spPr>
            <a:xfrm>
              <a:off x="1638300" y="2686050"/>
              <a:ext cx="8915400" cy="2749550"/>
            </a:xfrm>
            <a:prstGeom prst="rect">
              <a:avLst/>
            </a:prstGeom>
            <a:noFill/>
            <a:ln w="127000">
              <a:solidFill>
                <a:srgbClr val="132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776151" y="3038926"/>
              <a:ext cx="6639700" cy="156966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>
                  <a:solidFill>
                    <a:srgbClr val="132F52"/>
                  </a:solidFill>
                  <a:latin typeface="+mj-ea"/>
                  <a:ea typeface="+mj-ea"/>
                </a:rPr>
                <a:t>THANKS</a:t>
              </a:r>
              <a:endParaRPr lang="zh-CN" altLang="en-US" sz="9600" dirty="0">
                <a:solidFill>
                  <a:srgbClr val="132F52"/>
                </a:solidFill>
                <a:latin typeface="+mj-ea"/>
                <a:ea typeface="+mj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776151" y="4467944"/>
              <a:ext cx="6639698" cy="52322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algn="dist">
                <a:defRPr sz="9600"/>
              </a:lvl1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dirty="0">
                  <a:solidFill>
                    <a:srgbClr val="132F52"/>
                  </a:solidFill>
                  <a:latin typeface="Arial" panose="020B0604020202090204"/>
                  <a:ea typeface="微软雅黑"/>
                </a:rPr>
                <a:t>找</a:t>
              </a:r>
              <a:r>
                <a:rPr lang="zh-CN" altLang="en-US" sz="2800">
                  <a:solidFill>
                    <a:srgbClr val="132F52"/>
                  </a:solidFill>
                  <a:latin typeface="Arial" panose="020B0604020202090204"/>
                  <a:ea typeface="微软雅黑"/>
                </a:rPr>
                <a:t>方案到深兰</a:t>
              </a:r>
              <a:endParaRPr lang="zh-CN" altLang="en-US" sz="2800" dirty="0">
                <a:solidFill>
                  <a:srgbClr val="132F52"/>
                </a:solidFill>
                <a:latin typeface="Arial" panose="020B0604020202090204"/>
                <a:ea typeface="微软雅黑"/>
              </a:endParaRPr>
            </a:p>
          </p:txBody>
        </p:sp>
      </p:grpSp>
      <p:grpSp>
        <p:nvGrpSpPr>
          <p:cNvPr id="26630" name="组合 7"/>
          <p:cNvGrpSpPr/>
          <p:nvPr/>
        </p:nvGrpSpPr>
        <p:grpSpPr bwMode="auto">
          <a:xfrm>
            <a:off x="5868988" y="5334332"/>
            <a:ext cx="454025" cy="454025"/>
            <a:chOff x="5869021" y="5872413"/>
            <a:chExt cx="453958" cy="453958"/>
          </a:xfrm>
        </p:grpSpPr>
        <p:sp>
          <p:nvSpPr>
            <p:cNvPr id="6" name="矩形 5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rgbClr val="132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箭头: V 形 6"/>
            <p:cNvSpPr/>
            <p:nvPr/>
          </p:nvSpPr>
          <p:spPr>
            <a:xfrm rot="5400000">
              <a:off x="5997589" y="5972410"/>
              <a:ext cx="196821" cy="253963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672</Words>
  <Application>WPS 表格</Application>
  <PresentationFormat>宽屏</PresentationFormat>
  <Paragraphs>87</Paragraphs>
  <Slides>7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3" baseType="lpstr">
      <vt:lpstr>Arial</vt:lpstr>
      <vt:lpstr>方正书宋_GBK</vt:lpstr>
      <vt:lpstr>Wingdings</vt:lpstr>
      <vt:lpstr>宋体</vt:lpstr>
      <vt:lpstr>汉仪书宋二KW</vt:lpstr>
      <vt:lpstr>微软雅黑</vt:lpstr>
      <vt:lpstr>汉仪旗黑</vt:lpstr>
      <vt:lpstr>等线</vt:lpstr>
      <vt:lpstr>汉仪中等线KW</vt:lpstr>
      <vt:lpstr>Geometr415 Blk BT</vt:lpstr>
      <vt:lpstr>苹方-简</vt:lpstr>
      <vt:lpstr>微软雅黑</vt:lpstr>
      <vt:lpstr>Arial</vt:lpstr>
      <vt:lpstr>宋体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cp:lastModifiedBy>gongyingjun</cp:lastModifiedBy>
  <cp:revision>125</cp:revision>
  <dcterms:created xsi:type="dcterms:W3CDTF">2020-12-25T01:19:19Z</dcterms:created>
  <dcterms:modified xsi:type="dcterms:W3CDTF">2020-12-25T01:19:19Z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2052-3.0.1.4848</vt:lpwstr>
  </property>
</Properties>
</file>

<file path=docProps/thumbnail.jpeg>
</file>